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1"/>
  </p:notesMasterIdLst>
  <p:sldIdLst>
    <p:sldId id="256" r:id="rId4"/>
    <p:sldId id="261" r:id="rId5"/>
    <p:sldId id="257" r:id="rId6"/>
    <p:sldId id="263" r:id="rId7"/>
    <p:sldId id="264" r:id="rId8"/>
    <p:sldId id="265"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6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C3D4C1-79EA-49CF-9850-433DCB5C2BA5}" type="datetimeFigureOut">
              <a:rPr lang="en-US" smtClean="0"/>
              <a:t>1/28/2019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B4ADD1-4418-43AB-A0DD-FB24253433A0}" type="slidenum">
              <a:rPr lang="en-US" smtClean="0"/>
              <a:t>‹#›</a:t>
            </a:fld>
            <a:endParaRPr lang="en-US"/>
          </a:p>
        </p:txBody>
      </p:sp>
    </p:spTree>
    <p:extLst>
      <p:ext uri="{BB962C8B-B14F-4D97-AF65-F5344CB8AC3E}">
        <p14:creationId xmlns:p14="http://schemas.microsoft.com/office/powerpoint/2010/main" val="2857610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71DCAF1A-10F9-4D7F-9A73-1CA2390EAAF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64E906BD-BD6D-488E-8B5D-79173FAA542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9940" name="Slide Number Placeholder 3">
            <a:extLst>
              <a:ext uri="{FF2B5EF4-FFF2-40B4-BE49-F238E27FC236}">
                <a16:creationId xmlns:a16="http://schemas.microsoft.com/office/drawing/2014/main" id="{A937706A-F522-4156-B590-E9F275875C1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2C90A35-C662-4D3D-BF29-1DB35B6EC3C7}" type="slidenum">
              <a:rPr lang="en-US" altLang="en-US">
                <a:latin typeface="Calibri" panose="020F0502020204030204" pitchFamily="34" charset="0"/>
              </a:rPr>
              <a:pPr/>
              <a:t>2</a:t>
            </a:fld>
            <a:endParaRPr lang="en-US"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32D45F85-2F6A-46D8-9F75-F61D9006782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F67CF90E-80A8-49DF-A2BA-C00CD30D749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6868" name="Slide Number Placeholder 3">
            <a:extLst>
              <a:ext uri="{FF2B5EF4-FFF2-40B4-BE49-F238E27FC236}">
                <a16:creationId xmlns:a16="http://schemas.microsoft.com/office/drawing/2014/main" id="{3C3770E3-BD92-4884-AD33-6A05E15B12C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D724FFA-34DA-4773-83D8-8A5EB10C6885}" type="slidenum">
              <a:rPr lang="en-US" altLang="en-US">
                <a:solidFill>
                  <a:prstClr val="black"/>
                </a:solidFill>
                <a:latin typeface="Calibri" panose="020F0502020204030204" pitchFamily="34" charset="0"/>
              </a:rPr>
              <a:pPr/>
              <a:t>3</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3857784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C6E0838-1926-4D82-8853-8CA8E2E48736}"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2D382F-0702-4DAE-B772-0381F758C0AD}" type="slidenum">
              <a:rPr lang="en-US" smtClean="0"/>
              <a:t>‹#›</a:t>
            </a:fld>
            <a:endParaRPr lang="en-US"/>
          </a:p>
        </p:txBody>
      </p:sp>
    </p:spTree>
    <p:extLst>
      <p:ext uri="{BB962C8B-B14F-4D97-AF65-F5344CB8AC3E}">
        <p14:creationId xmlns:p14="http://schemas.microsoft.com/office/powerpoint/2010/main" val="149806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6E0838-1926-4D82-8853-8CA8E2E48736}"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2D382F-0702-4DAE-B772-0381F758C0AD}" type="slidenum">
              <a:rPr lang="en-US" smtClean="0"/>
              <a:t>‹#›</a:t>
            </a:fld>
            <a:endParaRPr lang="en-US"/>
          </a:p>
        </p:txBody>
      </p:sp>
    </p:spTree>
    <p:extLst>
      <p:ext uri="{BB962C8B-B14F-4D97-AF65-F5344CB8AC3E}">
        <p14:creationId xmlns:p14="http://schemas.microsoft.com/office/powerpoint/2010/main" val="2589777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6E0838-1926-4D82-8853-8CA8E2E48736}"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2D382F-0702-4DAE-B772-0381F758C0AD}" type="slidenum">
              <a:rPr lang="en-US" smtClean="0"/>
              <a:t>‹#›</a:t>
            </a:fld>
            <a:endParaRPr lang="en-US"/>
          </a:p>
        </p:txBody>
      </p:sp>
    </p:spTree>
    <p:extLst>
      <p:ext uri="{BB962C8B-B14F-4D97-AF65-F5344CB8AC3E}">
        <p14:creationId xmlns:p14="http://schemas.microsoft.com/office/powerpoint/2010/main" val="16193661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0DF429E-C73F-4BED-9A56-055F1BD66D5D}"/>
              </a:ext>
            </a:extLst>
          </p:cNvPr>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useBgFill="1">
        <p:nvSpPr>
          <p:cNvPr id="5" name="Rounded Rectangle 10">
            <a:extLst>
              <a:ext uri="{FF2B5EF4-FFF2-40B4-BE49-F238E27FC236}">
                <a16:creationId xmlns:a16="http://schemas.microsoft.com/office/drawing/2014/main" id="{0079CD0C-3B8E-4E73-8997-01606A3EACCB}"/>
              </a:ext>
            </a:extLst>
          </p:cNvPr>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6" name="Rectangle 5">
            <a:extLst>
              <a:ext uri="{FF2B5EF4-FFF2-40B4-BE49-F238E27FC236}">
                <a16:creationId xmlns:a16="http://schemas.microsoft.com/office/drawing/2014/main" id="{F272CBD9-313E-473A-8AC4-93EA9E3856AB}"/>
              </a:ext>
            </a:extLst>
          </p:cNvPr>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7" name="Rectangle 6">
            <a:extLst>
              <a:ext uri="{FF2B5EF4-FFF2-40B4-BE49-F238E27FC236}">
                <a16:creationId xmlns:a16="http://schemas.microsoft.com/office/drawing/2014/main" id="{7D22D2B5-EC8A-40AD-9C03-7176E12D876E}"/>
              </a:ext>
            </a:extLst>
          </p:cNvPr>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0" name="Rectangle 9">
            <a:extLst>
              <a:ext uri="{FF2B5EF4-FFF2-40B4-BE49-F238E27FC236}">
                <a16:creationId xmlns:a16="http://schemas.microsoft.com/office/drawing/2014/main" id="{D15EC0A7-FD54-40F0-95A6-FACCA47477C1}"/>
              </a:ext>
            </a:extLst>
          </p:cNvPr>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dirty="0"/>
              <a:t>Click to edit Master title style</a:t>
            </a:r>
          </a:p>
        </p:txBody>
      </p:sp>
      <p:sp>
        <p:nvSpPr>
          <p:cNvPr id="11" name="Date Placeholder 27">
            <a:extLst>
              <a:ext uri="{FF2B5EF4-FFF2-40B4-BE49-F238E27FC236}">
                <a16:creationId xmlns:a16="http://schemas.microsoft.com/office/drawing/2014/main" id="{AB51BC8C-B87C-4709-A5E7-811BE70A452D}"/>
              </a:ext>
            </a:extLst>
          </p:cNvPr>
          <p:cNvSpPr>
            <a:spLocks noGrp="1"/>
          </p:cNvSpPr>
          <p:nvPr>
            <p:ph type="dt" sz="half" idx="10"/>
          </p:nvPr>
        </p:nvSpPr>
        <p:spPr/>
        <p:txBody>
          <a:bodyPr/>
          <a:lstStyle>
            <a:lvl1pPr>
              <a:defRPr/>
            </a:lvl1pPr>
          </a:lstStyle>
          <a:p>
            <a:pPr>
              <a:defRPr/>
            </a:pPr>
            <a:fld id="{4461D31E-7703-4EF4-85B6-BF8CE870288B}" type="datetimeFigureOut">
              <a:rPr lang="en-US">
                <a:solidFill>
                  <a:srgbClr val="696464"/>
                </a:solidFill>
              </a:rPr>
              <a:pPr>
                <a:defRPr/>
              </a:pPr>
              <a:t>1/28/2019</a:t>
            </a:fld>
            <a:endParaRPr lang="en-US" dirty="0">
              <a:solidFill>
                <a:srgbClr val="696464"/>
              </a:solidFill>
            </a:endParaRPr>
          </a:p>
        </p:txBody>
      </p:sp>
      <p:sp>
        <p:nvSpPr>
          <p:cNvPr id="12" name="Footer Placeholder 16">
            <a:extLst>
              <a:ext uri="{FF2B5EF4-FFF2-40B4-BE49-F238E27FC236}">
                <a16:creationId xmlns:a16="http://schemas.microsoft.com/office/drawing/2014/main" id="{DA6B2FBC-0D24-4A6F-B03B-6E6255E36FD5}"/>
              </a:ext>
            </a:extLst>
          </p:cNvPr>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13" name="Slide Number Placeholder 28">
            <a:extLst>
              <a:ext uri="{FF2B5EF4-FFF2-40B4-BE49-F238E27FC236}">
                <a16:creationId xmlns:a16="http://schemas.microsoft.com/office/drawing/2014/main" id="{F5C0D242-4695-4448-B793-AAE0DF8D4B71}"/>
              </a:ext>
            </a:extLst>
          </p:cNvPr>
          <p:cNvSpPr>
            <a:spLocks noGrp="1"/>
          </p:cNvSpPr>
          <p:nvPr>
            <p:ph type="sldNum" sz="quarter" idx="12"/>
          </p:nvPr>
        </p:nvSpPr>
        <p:spPr/>
        <p:txBody>
          <a:bodyPr/>
          <a:lstStyle>
            <a:lvl1pPr>
              <a:defRPr/>
            </a:lvl1pPr>
          </a:lstStyle>
          <a:p>
            <a:fld id="{97AA5F32-0800-48B6-99BB-7E1E02B3329A}" type="slidenum">
              <a:rPr lang="en-US" altLang="en-US"/>
              <a:pPr/>
              <a:t>‹#›</a:t>
            </a:fld>
            <a:endParaRPr lang="en-US" altLang="en-US"/>
          </a:p>
        </p:txBody>
      </p:sp>
    </p:spTree>
    <p:extLst>
      <p:ext uri="{BB962C8B-B14F-4D97-AF65-F5344CB8AC3E}">
        <p14:creationId xmlns:p14="http://schemas.microsoft.com/office/powerpoint/2010/main" val="13871700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447800"/>
            <a:ext cx="777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1C4BACB6-C498-4F10-A1A8-19B1F96140D9}"/>
              </a:ext>
            </a:extLst>
          </p:cNvPr>
          <p:cNvSpPr>
            <a:spLocks noGrp="1"/>
          </p:cNvSpPr>
          <p:nvPr>
            <p:ph type="dt" sz="half" idx="10"/>
          </p:nvPr>
        </p:nvSpPr>
        <p:spPr/>
        <p:txBody>
          <a:bodyPr/>
          <a:lstStyle>
            <a:lvl1pPr>
              <a:defRPr/>
            </a:lvl1pPr>
          </a:lstStyle>
          <a:p>
            <a:pPr>
              <a:defRPr/>
            </a:pPr>
            <a:fld id="{7E50B483-9E9F-443E-B080-7D83FCEC79D1}" type="datetimeFigureOut">
              <a:rPr lang="en-US">
                <a:solidFill>
                  <a:srgbClr val="696464"/>
                </a:solidFill>
              </a:rPr>
              <a:pPr>
                <a:defRPr/>
              </a:pPr>
              <a:t>1/28/2019</a:t>
            </a:fld>
            <a:endParaRPr lang="en-US" dirty="0">
              <a:solidFill>
                <a:srgbClr val="696464"/>
              </a:solidFill>
            </a:endParaRPr>
          </a:p>
        </p:txBody>
      </p:sp>
      <p:sp>
        <p:nvSpPr>
          <p:cNvPr id="5" name="Footer Placeholder 2">
            <a:extLst>
              <a:ext uri="{FF2B5EF4-FFF2-40B4-BE49-F238E27FC236}">
                <a16:creationId xmlns:a16="http://schemas.microsoft.com/office/drawing/2014/main" id="{AA1CE0D2-7D74-4B7C-A958-3F5B83C85653}"/>
              </a:ext>
            </a:extLst>
          </p:cNvPr>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6" name="Slide Number Placeholder 22">
            <a:extLst>
              <a:ext uri="{FF2B5EF4-FFF2-40B4-BE49-F238E27FC236}">
                <a16:creationId xmlns:a16="http://schemas.microsoft.com/office/drawing/2014/main" id="{5D9A9A62-AA4E-4AF3-9BFC-7DE15311DDAA}"/>
              </a:ext>
            </a:extLst>
          </p:cNvPr>
          <p:cNvSpPr>
            <a:spLocks noGrp="1"/>
          </p:cNvSpPr>
          <p:nvPr>
            <p:ph type="sldNum" sz="quarter" idx="12"/>
          </p:nvPr>
        </p:nvSpPr>
        <p:spPr/>
        <p:txBody>
          <a:bodyPr/>
          <a:lstStyle>
            <a:lvl1pPr>
              <a:defRPr/>
            </a:lvl1pPr>
          </a:lstStyle>
          <a:p>
            <a:fld id="{AA1D0210-9FDF-4D43-A9BA-6CCBECE6CBDA}" type="slidenum">
              <a:rPr lang="en-US" altLang="en-US"/>
              <a:pPr/>
              <a:t>‹#›</a:t>
            </a:fld>
            <a:endParaRPr lang="en-US" altLang="en-US"/>
          </a:p>
        </p:txBody>
      </p:sp>
    </p:spTree>
    <p:extLst>
      <p:ext uri="{BB962C8B-B14F-4D97-AF65-F5344CB8AC3E}">
        <p14:creationId xmlns:p14="http://schemas.microsoft.com/office/powerpoint/2010/main" val="12829786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F9296DD-4720-49A6-9D69-24E25345EA4B}"/>
              </a:ext>
            </a:extLst>
          </p:cNvPr>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useBgFill="1">
        <p:nvSpPr>
          <p:cNvPr id="5" name="Rounded Rectangle 10">
            <a:extLst>
              <a:ext uri="{FF2B5EF4-FFF2-40B4-BE49-F238E27FC236}">
                <a16:creationId xmlns:a16="http://schemas.microsoft.com/office/drawing/2014/main" id="{13AD0AFA-DC03-44AE-814F-37DE3CDE78BC}"/>
              </a:ext>
            </a:extLst>
          </p:cNvPr>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6" name="Rectangle 5">
            <a:extLst>
              <a:ext uri="{FF2B5EF4-FFF2-40B4-BE49-F238E27FC236}">
                <a16:creationId xmlns:a16="http://schemas.microsoft.com/office/drawing/2014/main" id="{76C25AAE-E3BE-4CDC-8123-7E3348CDCE09}"/>
              </a:ext>
            </a:extLst>
          </p:cNvPr>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7" name="Rectangle 6">
            <a:extLst>
              <a:ext uri="{FF2B5EF4-FFF2-40B4-BE49-F238E27FC236}">
                <a16:creationId xmlns:a16="http://schemas.microsoft.com/office/drawing/2014/main" id="{4D17AECE-3B3C-4D59-B374-5E3B4E9DAA49}"/>
              </a:ext>
            </a:extLst>
          </p:cNvPr>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8" name="Rectangle 7">
            <a:extLst>
              <a:ext uri="{FF2B5EF4-FFF2-40B4-BE49-F238E27FC236}">
                <a16:creationId xmlns:a16="http://schemas.microsoft.com/office/drawing/2014/main" id="{2556C7C8-8A86-4C59-A2F2-B571381CD84C}"/>
              </a:ext>
            </a:extLst>
          </p:cNvPr>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a:extLst>
              <a:ext uri="{FF2B5EF4-FFF2-40B4-BE49-F238E27FC236}">
                <a16:creationId xmlns:a16="http://schemas.microsoft.com/office/drawing/2014/main" id="{9F20B7C3-8F21-42A7-BCFD-4348BC43D61F}"/>
              </a:ext>
            </a:extLst>
          </p:cNvPr>
          <p:cNvSpPr>
            <a:spLocks noGrp="1"/>
          </p:cNvSpPr>
          <p:nvPr>
            <p:ph type="dt" sz="half" idx="10"/>
          </p:nvPr>
        </p:nvSpPr>
        <p:spPr/>
        <p:txBody>
          <a:bodyPr/>
          <a:lstStyle>
            <a:lvl1pPr>
              <a:defRPr/>
            </a:lvl1pPr>
          </a:lstStyle>
          <a:p>
            <a:pPr>
              <a:defRPr/>
            </a:pPr>
            <a:fld id="{4246BF49-4469-41B6-B5FE-6132B547CA67}" type="datetimeFigureOut">
              <a:rPr lang="en-US">
                <a:solidFill>
                  <a:srgbClr val="696464"/>
                </a:solidFill>
              </a:rPr>
              <a:pPr>
                <a:defRPr/>
              </a:pPr>
              <a:t>1/28/2019</a:t>
            </a:fld>
            <a:endParaRPr lang="en-US" dirty="0">
              <a:solidFill>
                <a:srgbClr val="696464"/>
              </a:solidFill>
            </a:endParaRPr>
          </a:p>
        </p:txBody>
      </p:sp>
      <p:sp>
        <p:nvSpPr>
          <p:cNvPr id="10" name="Footer Placeholder 4">
            <a:extLst>
              <a:ext uri="{FF2B5EF4-FFF2-40B4-BE49-F238E27FC236}">
                <a16:creationId xmlns:a16="http://schemas.microsoft.com/office/drawing/2014/main" id="{A12ACFBF-CE95-45D2-9AFF-A86DF08D6B2B}"/>
              </a:ext>
            </a:extLst>
          </p:cNvPr>
          <p:cNvSpPr>
            <a:spLocks noGrp="1"/>
          </p:cNvSpPr>
          <p:nvPr>
            <p:ph type="ftr" sz="quarter" idx="11"/>
          </p:nvPr>
        </p:nvSpPr>
        <p:spPr>
          <a:xfrm>
            <a:off x="800100" y="6172200"/>
            <a:ext cx="4000500" cy="457200"/>
          </a:xfrm>
        </p:spPr>
        <p:txBody>
          <a:bodyPr/>
          <a:lstStyle>
            <a:lvl1pPr>
              <a:defRPr/>
            </a:lvl1pPr>
          </a:lstStyle>
          <a:p>
            <a:pPr>
              <a:defRPr/>
            </a:pPr>
            <a:endParaRPr lang="en-US">
              <a:solidFill>
                <a:srgbClr val="696464"/>
              </a:solidFill>
            </a:endParaRPr>
          </a:p>
        </p:txBody>
      </p:sp>
      <p:sp>
        <p:nvSpPr>
          <p:cNvPr id="11" name="Slide Number Placeholder 5">
            <a:extLst>
              <a:ext uri="{FF2B5EF4-FFF2-40B4-BE49-F238E27FC236}">
                <a16:creationId xmlns:a16="http://schemas.microsoft.com/office/drawing/2014/main" id="{C8BC2444-AB66-44FB-83A9-AAA72DABE523}"/>
              </a:ext>
            </a:extLst>
          </p:cNvPr>
          <p:cNvSpPr>
            <a:spLocks noGrp="1"/>
          </p:cNvSpPr>
          <p:nvPr>
            <p:ph type="sldNum" sz="quarter" idx="12"/>
          </p:nvPr>
        </p:nvSpPr>
        <p:spPr>
          <a:xfrm>
            <a:off x="146050" y="6208713"/>
            <a:ext cx="457200" cy="457200"/>
          </a:xfrm>
        </p:spPr>
        <p:txBody>
          <a:bodyPr/>
          <a:lstStyle>
            <a:lvl1pPr>
              <a:defRPr/>
            </a:lvl1pPr>
          </a:lstStyle>
          <a:p>
            <a:fld id="{4A1AE790-0F14-4CE2-9424-9CA9B9B616CE}" type="slidenum">
              <a:rPr lang="en-US" altLang="en-US"/>
              <a:pPr/>
              <a:t>‹#›</a:t>
            </a:fld>
            <a:endParaRPr lang="en-US" altLang="en-US"/>
          </a:p>
        </p:txBody>
      </p:sp>
    </p:spTree>
    <p:extLst>
      <p:ext uri="{BB962C8B-B14F-4D97-AF65-F5344CB8AC3E}">
        <p14:creationId xmlns:p14="http://schemas.microsoft.com/office/powerpoint/2010/main" val="42961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67C9BCF3-1BE6-4B9A-8CD9-9D73CF4FA7EF}"/>
              </a:ext>
            </a:extLst>
          </p:cNvPr>
          <p:cNvSpPr>
            <a:spLocks noGrp="1"/>
          </p:cNvSpPr>
          <p:nvPr>
            <p:ph type="dt" sz="half" idx="10"/>
          </p:nvPr>
        </p:nvSpPr>
        <p:spPr/>
        <p:txBody>
          <a:bodyPr/>
          <a:lstStyle>
            <a:lvl1pPr>
              <a:defRPr/>
            </a:lvl1pPr>
          </a:lstStyle>
          <a:p>
            <a:pPr>
              <a:defRPr/>
            </a:pPr>
            <a:fld id="{0A8D85FC-AC46-412F-AC29-63D7D7B2B8A9}" type="datetimeFigureOut">
              <a:rPr lang="en-US">
                <a:solidFill>
                  <a:srgbClr val="696464"/>
                </a:solidFill>
              </a:rPr>
              <a:pPr>
                <a:defRPr/>
              </a:pPr>
              <a:t>1/28/2019</a:t>
            </a:fld>
            <a:endParaRPr lang="en-US" dirty="0">
              <a:solidFill>
                <a:srgbClr val="696464"/>
              </a:solidFill>
            </a:endParaRPr>
          </a:p>
        </p:txBody>
      </p:sp>
      <p:sp>
        <p:nvSpPr>
          <p:cNvPr id="6" name="Footer Placeholder 2">
            <a:extLst>
              <a:ext uri="{FF2B5EF4-FFF2-40B4-BE49-F238E27FC236}">
                <a16:creationId xmlns:a16="http://schemas.microsoft.com/office/drawing/2014/main" id="{DF45E8FF-3FAF-4BA2-BF17-5201416A7E99}"/>
              </a:ext>
            </a:extLst>
          </p:cNvPr>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7" name="Slide Number Placeholder 22">
            <a:extLst>
              <a:ext uri="{FF2B5EF4-FFF2-40B4-BE49-F238E27FC236}">
                <a16:creationId xmlns:a16="http://schemas.microsoft.com/office/drawing/2014/main" id="{FB3E8A94-D7BE-4996-8B1A-1381777C68AC}"/>
              </a:ext>
            </a:extLst>
          </p:cNvPr>
          <p:cNvSpPr>
            <a:spLocks noGrp="1"/>
          </p:cNvSpPr>
          <p:nvPr>
            <p:ph type="sldNum" sz="quarter" idx="12"/>
          </p:nvPr>
        </p:nvSpPr>
        <p:spPr/>
        <p:txBody>
          <a:bodyPr/>
          <a:lstStyle>
            <a:lvl1pPr>
              <a:defRPr/>
            </a:lvl1pPr>
          </a:lstStyle>
          <a:p>
            <a:fld id="{C9827599-808B-44A6-8DA7-480BD91F14C3}" type="slidenum">
              <a:rPr lang="en-US" altLang="en-US"/>
              <a:pPr/>
              <a:t>‹#›</a:t>
            </a:fld>
            <a:endParaRPr lang="en-US" altLang="en-US"/>
          </a:p>
        </p:txBody>
      </p:sp>
    </p:spTree>
    <p:extLst>
      <p:ext uri="{BB962C8B-B14F-4D97-AF65-F5344CB8AC3E}">
        <p14:creationId xmlns:p14="http://schemas.microsoft.com/office/powerpoint/2010/main" val="4617934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a:extLst>
              <a:ext uri="{FF2B5EF4-FFF2-40B4-BE49-F238E27FC236}">
                <a16:creationId xmlns:a16="http://schemas.microsoft.com/office/drawing/2014/main" id="{126DA09C-3262-49B2-AF44-986FDDD09ED6}"/>
              </a:ext>
            </a:extLst>
          </p:cNvPr>
          <p:cNvSpPr>
            <a:spLocks noGrp="1"/>
          </p:cNvSpPr>
          <p:nvPr>
            <p:ph type="dt" sz="half" idx="10"/>
          </p:nvPr>
        </p:nvSpPr>
        <p:spPr/>
        <p:txBody>
          <a:bodyPr/>
          <a:lstStyle>
            <a:lvl1pPr>
              <a:defRPr/>
            </a:lvl1pPr>
          </a:lstStyle>
          <a:p>
            <a:pPr>
              <a:defRPr/>
            </a:pPr>
            <a:fld id="{80DFC474-7D29-4DFA-94F8-2CE3C84526E6}" type="datetimeFigureOut">
              <a:rPr lang="en-US">
                <a:solidFill>
                  <a:srgbClr val="696464"/>
                </a:solidFill>
              </a:rPr>
              <a:pPr>
                <a:defRPr/>
              </a:pPr>
              <a:t>1/28/2019</a:t>
            </a:fld>
            <a:endParaRPr lang="en-US" dirty="0">
              <a:solidFill>
                <a:srgbClr val="696464"/>
              </a:solidFill>
            </a:endParaRPr>
          </a:p>
        </p:txBody>
      </p:sp>
      <p:sp>
        <p:nvSpPr>
          <p:cNvPr id="8" name="Footer Placeholder 2">
            <a:extLst>
              <a:ext uri="{FF2B5EF4-FFF2-40B4-BE49-F238E27FC236}">
                <a16:creationId xmlns:a16="http://schemas.microsoft.com/office/drawing/2014/main" id="{F35741A6-4B5F-4850-9469-13E044ED8E9B}"/>
              </a:ext>
            </a:extLst>
          </p:cNvPr>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9" name="Slide Number Placeholder 22">
            <a:extLst>
              <a:ext uri="{FF2B5EF4-FFF2-40B4-BE49-F238E27FC236}">
                <a16:creationId xmlns:a16="http://schemas.microsoft.com/office/drawing/2014/main" id="{5768084D-8E9A-4437-A0E2-B788D7B90562}"/>
              </a:ext>
            </a:extLst>
          </p:cNvPr>
          <p:cNvSpPr>
            <a:spLocks noGrp="1"/>
          </p:cNvSpPr>
          <p:nvPr>
            <p:ph type="sldNum" sz="quarter" idx="12"/>
          </p:nvPr>
        </p:nvSpPr>
        <p:spPr/>
        <p:txBody>
          <a:bodyPr/>
          <a:lstStyle>
            <a:lvl1pPr>
              <a:defRPr/>
            </a:lvl1pPr>
          </a:lstStyle>
          <a:p>
            <a:fld id="{A5598741-3ACB-449D-9DE9-D84D4910E8B9}" type="slidenum">
              <a:rPr lang="en-US" altLang="en-US"/>
              <a:pPr/>
              <a:t>‹#›</a:t>
            </a:fld>
            <a:endParaRPr lang="en-US" altLang="en-US"/>
          </a:p>
        </p:txBody>
      </p:sp>
    </p:spTree>
    <p:extLst>
      <p:ext uri="{BB962C8B-B14F-4D97-AF65-F5344CB8AC3E}">
        <p14:creationId xmlns:p14="http://schemas.microsoft.com/office/powerpoint/2010/main" val="2924001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a:extLst>
              <a:ext uri="{FF2B5EF4-FFF2-40B4-BE49-F238E27FC236}">
                <a16:creationId xmlns:a16="http://schemas.microsoft.com/office/drawing/2014/main" id="{A9271C70-1019-462B-BCC8-2FF75F0467CA}"/>
              </a:ext>
            </a:extLst>
          </p:cNvPr>
          <p:cNvSpPr>
            <a:spLocks noGrp="1"/>
          </p:cNvSpPr>
          <p:nvPr>
            <p:ph type="dt" sz="half" idx="10"/>
          </p:nvPr>
        </p:nvSpPr>
        <p:spPr/>
        <p:txBody>
          <a:bodyPr/>
          <a:lstStyle>
            <a:lvl1pPr>
              <a:defRPr/>
            </a:lvl1pPr>
          </a:lstStyle>
          <a:p>
            <a:pPr>
              <a:defRPr/>
            </a:pPr>
            <a:fld id="{CE502A14-5866-41D6-9338-440A7123F4A1}" type="datetimeFigureOut">
              <a:rPr lang="en-US">
                <a:solidFill>
                  <a:srgbClr val="696464"/>
                </a:solidFill>
              </a:rPr>
              <a:pPr>
                <a:defRPr/>
              </a:pPr>
              <a:t>1/28/2019</a:t>
            </a:fld>
            <a:endParaRPr lang="en-US" dirty="0">
              <a:solidFill>
                <a:srgbClr val="696464"/>
              </a:solidFill>
            </a:endParaRPr>
          </a:p>
        </p:txBody>
      </p:sp>
      <p:sp>
        <p:nvSpPr>
          <p:cNvPr id="4" name="Footer Placeholder 2">
            <a:extLst>
              <a:ext uri="{FF2B5EF4-FFF2-40B4-BE49-F238E27FC236}">
                <a16:creationId xmlns:a16="http://schemas.microsoft.com/office/drawing/2014/main" id="{D3FC53C4-555E-42F1-BA31-3FBE01E26AFC}"/>
              </a:ext>
            </a:extLst>
          </p:cNvPr>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5" name="Slide Number Placeholder 22">
            <a:extLst>
              <a:ext uri="{FF2B5EF4-FFF2-40B4-BE49-F238E27FC236}">
                <a16:creationId xmlns:a16="http://schemas.microsoft.com/office/drawing/2014/main" id="{0D8ED1C1-C5F4-4F1D-8D51-9995258CEA8A}"/>
              </a:ext>
            </a:extLst>
          </p:cNvPr>
          <p:cNvSpPr>
            <a:spLocks noGrp="1"/>
          </p:cNvSpPr>
          <p:nvPr>
            <p:ph type="sldNum" sz="quarter" idx="12"/>
          </p:nvPr>
        </p:nvSpPr>
        <p:spPr/>
        <p:txBody>
          <a:bodyPr/>
          <a:lstStyle>
            <a:lvl1pPr>
              <a:defRPr/>
            </a:lvl1pPr>
          </a:lstStyle>
          <a:p>
            <a:fld id="{64C542BB-10A1-45B3-994D-1F3F39775ECE}" type="slidenum">
              <a:rPr lang="en-US" altLang="en-US"/>
              <a:pPr/>
              <a:t>‹#›</a:t>
            </a:fld>
            <a:endParaRPr lang="en-US" altLang="en-US"/>
          </a:p>
        </p:txBody>
      </p:sp>
    </p:spTree>
    <p:extLst>
      <p:ext uri="{BB962C8B-B14F-4D97-AF65-F5344CB8AC3E}">
        <p14:creationId xmlns:p14="http://schemas.microsoft.com/office/powerpoint/2010/main" val="21852678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0CD062FC-7D2C-4538-8AC3-959D6137D152}"/>
              </a:ext>
            </a:extLst>
          </p:cNvPr>
          <p:cNvSpPr>
            <a:spLocks noGrp="1"/>
          </p:cNvSpPr>
          <p:nvPr>
            <p:ph type="dt" sz="half" idx="10"/>
          </p:nvPr>
        </p:nvSpPr>
        <p:spPr/>
        <p:txBody>
          <a:bodyPr/>
          <a:lstStyle>
            <a:lvl1pPr>
              <a:defRPr/>
            </a:lvl1pPr>
          </a:lstStyle>
          <a:p>
            <a:pPr>
              <a:defRPr/>
            </a:pPr>
            <a:fld id="{1D916A17-7622-4437-B9AC-6129FE1E7670}" type="datetimeFigureOut">
              <a:rPr lang="en-US">
                <a:solidFill>
                  <a:srgbClr val="696464"/>
                </a:solidFill>
              </a:rPr>
              <a:pPr>
                <a:defRPr/>
              </a:pPr>
              <a:t>1/28/2019</a:t>
            </a:fld>
            <a:endParaRPr lang="en-US" dirty="0">
              <a:solidFill>
                <a:srgbClr val="696464"/>
              </a:solidFill>
            </a:endParaRPr>
          </a:p>
        </p:txBody>
      </p:sp>
      <p:sp>
        <p:nvSpPr>
          <p:cNvPr id="3" name="Footer Placeholder 2">
            <a:extLst>
              <a:ext uri="{FF2B5EF4-FFF2-40B4-BE49-F238E27FC236}">
                <a16:creationId xmlns:a16="http://schemas.microsoft.com/office/drawing/2014/main" id="{99174D75-F8E1-4F86-884B-0AFA7CCFEE54}"/>
              </a:ext>
            </a:extLst>
          </p:cNvPr>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4" name="Slide Number Placeholder 22">
            <a:extLst>
              <a:ext uri="{FF2B5EF4-FFF2-40B4-BE49-F238E27FC236}">
                <a16:creationId xmlns:a16="http://schemas.microsoft.com/office/drawing/2014/main" id="{0A97ACC7-358E-43B5-A0EA-4C9505AA97C2}"/>
              </a:ext>
            </a:extLst>
          </p:cNvPr>
          <p:cNvSpPr>
            <a:spLocks noGrp="1"/>
          </p:cNvSpPr>
          <p:nvPr>
            <p:ph type="sldNum" sz="quarter" idx="12"/>
          </p:nvPr>
        </p:nvSpPr>
        <p:spPr/>
        <p:txBody>
          <a:bodyPr/>
          <a:lstStyle>
            <a:lvl1pPr>
              <a:defRPr/>
            </a:lvl1pPr>
          </a:lstStyle>
          <a:p>
            <a:fld id="{BF1DF047-7CDD-404E-8058-99345A3A058C}" type="slidenum">
              <a:rPr lang="en-US" altLang="en-US"/>
              <a:pPr/>
              <a:t>‹#›</a:t>
            </a:fld>
            <a:endParaRPr lang="en-US" altLang="en-US"/>
          </a:p>
        </p:txBody>
      </p:sp>
    </p:spTree>
    <p:extLst>
      <p:ext uri="{BB962C8B-B14F-4D97-AF65-F5344CB8AC3E}">
        <p14:creationId xmlns:p14="http://schemas.microsoft.com/office/powerpoint/2010/main" val="27510598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EE3D974-8BF8-41BC-A2FA-F95158A4C345}"/>
              </a:ext>
            </a:extLst>
          </p:cNvPr>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useBgFill="1">
        <p:nvSpPr>
          <p:cNvPr id="6" name="Rounded Rectangle 10">
            <a:extLst>
              <a:ext uri="{FF2B5EF4-FFF2-40B4-BE49-F238E27FC236}">
                <a16:creationId xmlns:a16="http://schemas.microsoft.com/office/drawing/2014/main" id="{DE53FA42-E9AD-4BDE-89D7-8AF815EBF14E}"/>
              </a:ext>
            </a:extLst>
          </p:cNvPr>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a:extLst>
              <a:ext uri="{FF2B5EF4-FFF2-40B4-BE49-F238E27FC236}">
                <a16:creationId xmlns:a16="http://schemas.microsoft.com/office/drawing/2014/main" id="{367AA732-BDB5-4B8D-9D06-5D9618C6C69B}"/>
              </a:ext>
            </a:extLst>
          </p:cNvPr>
          <p:cNvSpPr>
            <a:spLocks noGrp="1"/>
          </p:cNvSpPr>
          <p:nvPr>
            <p:ph type="dt" sz="half" idx="10"/>
          </p:nvPr>
        </p:nvSpPr>
        <p:spPr/>
        <p:txBody>
          <a:bodyPr/>
          <a:lstStyle>
            <a:lvl1pPr>
              <a:defRPr/>
            </a:lvl1pPr>
          </a:lstStyle>
          <a:p>
            <a:pPr>
              <a:defRPr/>
            </a:pPr>
            <a:fld id="{71609DA1-F9EE-4F1E-9ED4-DEC8BC8F1A7A}" type="datetimeFigureOut">
              <a:rPr lang="en-US">
                <a:solidFill>
                  <a:srgbClr val="696464"/>
                </a:solidFill>
              </a:rPr>
              <a:pPr>
                <a:defRPr/>
              </a:pPr>
              <a:t>1/28/2019</a:t>
            </a:fld>
            <a:endParaRPr lang="en-US" dirty="0">
              <a:solidFill>
                <a:srgbClr val="696464"/>
              </a:solidFill>
            </a:endParaRPr>
          </a:p>
        </p:txBody>
      </p:sp>
      <p:sp>
        <p:nvSpPr>
          <p:cNvPr id="8" name="Footer Placeholder 5">
            <a:extLst>
              <a:ext uri="{FF2B5EF4-FFF2-40B4-BE49-F238E27FC236}">
                <a16:creationId xmlns:a16="http://schemas.microsoft.com/office/drawing/2014/main" id="{48715900-C844-4A9F-A5FF-E1EEFAA3C62D}"/>
              </a:ext>
            </a:extLst>
          </p:cNvPr>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9" name="Slide Number Placeholder 6">
            <a:extLst>
              <a:ext uri="{FF2B5EF4-FFF2-40B4-BE49-F238E27FC236}">
                <a16:creationId xmlns:a16="http://schemas.microsoft.com/office/drawing/2014/main" id="{0C31A835-A34A-43C0-966D-2234271E7AA2}"/>
              </a:ext>
            </a:extLst>
          </p:cNvPr>
          <p:cNvSpPr>
            <a:spLocks noGrp="1"/>
          </p:cNvSpPr>
          <p:nvPr>
            <p:ph type="sldNum" sz="quarter" idx="12"/>
          </p:nvPr>
        </p:nvSpPr>
        <p:spPr/>
        <p:txBody>
          <a:bodyPr/>
          <a:lstStyle>
            <a:lvl1pPr>
              <a:defRPr/>
            </a:lvl1pPr>
          </a:lstStyle>
          <a:p>
            <a:fld id="{5DA47D63-AB7A-4875-87F9-F538CA737F27}" type="slidenum">
              <a:rPr lang="en-US" altLang="en-US"/>
              <a:pPr/>
              <a:t>‹#›</a:t>
            </a:fld>
            <a:endParaRPr lang="en-US" altLang="en-US"/>
          </a:p>
        </p:txBody>
      </p:sp>
    </p:spTree>
    <p:extLst>
      <p:ext uri="{BB962C8B-B14F-4D97-AF65-F5344CB8AC3E}">
        <p14:creationId xmlns:p14="http://schemas.microsoft.com/office/powerpoint/2010/main" val="1233397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6E0838-1926-4D82-8853-8CA8E2E48736}"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2D382F-0702-4DAE-B772-0381F758C0AD}" type="slidenum">
              <a:rPr lang="en-US" smtClean="0"/>
              <a:t>‹#›</a:t>
            </a:fld>
            <a:endParaRPr lang="en-US"/>
          </a:p>
        </p:txBody>
      </p:sp>
    </p:spTree>
    <p:extLst>
      <p:ext uri="{BB962C8B-B14F-4D97-AF65-F5344CB8AC3E}">
        <p14:creationId xmlns:p14="http://schemas.microsoft.com/office/powerpoint/2010/main" val="4478520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5B91E6C-535F-44C6-97D0-84B5DEA689C5}"/>
              </a:ext>
            </a:extLst>
          </p:cNvPr>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6" name="Rectangle 5">
            <a:extLst>
              <a:ext uri="{FF2B5EF4-FFF2-40B4-BE49-F238E27FC236}">
                <a16:creationId xmlns:a16="http://schemas.microsoft.com/office/drawing/2014/main" id="{0578AC00-A247-4C7B-B73A-6B7ED84B97B9}"/>
              </a:ext>
            </a:extLst>
          </p:cNvPr>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7" name="Rectangle 6">
            <a:extLst>
              <a:ext uri="{FF2B5EF4-FFF2-40B4-BE49-F238E27FC236}">
                <a16:creationId xmlns:a16="http://schemas.microsoft.com/office/drawing/2014/main" id="{A7F18DFD-94C8-4970-A120-1C045E6DBB0C}"/>
              </a:ext>
            </a:extLst>
          </p:cNvPr>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dirty="0"/>
              <a:t>Click icon to add picture</a:t>
            </a:r>
          </a:p>
        </p:txBody>
      </p:sp>
      <p:sp>
        <p:nvSpPr>
          <p:cNvPr id="8" name="Date Placeholder 4">
            <a:extLst>
              <a:ext uri="{FF2B5EF4-FFF2-40B4-BE49-F238E27FC236}">
                <a16:creationId xmlns:a16="http://schemas.microsoft.com/office/drawing/2014/main" id="{5542C713-78FF-4753-8DD5-EBB11AABFE75}"/>
              </a:ext>
            </a:extLst>
          </p:cNvPr>
          <p:cNvSpPr>
            <a:spLocks noGrp="1"/>
          </p:cNvSpPr>
          <p:nvPr>
            <p:ph type="dt" sz="half" idx="10"/>
          </p:nvPr>
        </p:nvSpPr>
        <p:spPr/>
        <p:txBody>
          <a:bodyPr/>
          <a:lstStyle>
            <a:lvl1pPr>
              <a:defRPr/>
            </a:lvl1pPr>
          </a:lstStyle>
          <a:p>
            <a:pPr>
              <a:defRPr/>
            </a:pPr>
            <a:fld id="{ABF57A65-E9ED-4823-9DAE-571B0AFDC7A1}" type="datetimeFigureOut">
              <a:rPr lang="en-US">
                <a:solidFill>
                  <a:srgbClr val="696464"/>
                </a:solidFill>
              </a:rPr>
              <a:pPr>
                <a:defRPr/>
              </a:pPr>
              <a:t>1/28/2019</a:t>
            </a:fld>
            <a:endParaRPr lang="en-US" dirty="0">
              <a:solidFill>
                <a:srgbClr val="696464"/>
              </a:solidFill>
            </a:endParaRPr>
          </a:p>
        </p:txBody>
      </p:sp>
      <p:sp>
        <p:nvSpPr>
          <p:cNvPr id="9" name="Footer Placeholder 5">
            <a:extLst>
              <a:ext uri="{FF2B5EF4-FFF2-40B4-BE49-F238E27FC236}">
                <a16:creationId xmlns:a16="http://schemas.microsoft.com/office/drawing/2014/main" id="{94D8E309-91EB-4EAD-A250-C19F32D17315}"/>
              </a:ext>
            </a:extLst>
          </p:cNvPr>
          <p:cNvSpPr>
            <a:spLocks noGrp="1"/>
          </p:cNvSpPr>
          <p:nvPr>
            <p:ph type="ftr" sz="quarter" idx="11"/>
          </p:nvPr>
        </p:nvSpPr>
        <p:spPr>
          <a:xfrm>
            <a:off x="914400" y="6172200"/>
            <a:ext cx="3886200" cy="457200"/>
          </a:xfrm>
        </p:spPr>
        <p:txBody>
          <a:bodyPr/>
          <a:lstStyle>
            <a:lvl1pPr>
              <a:defRPr/>
            </a:lvl1pPr>
          </a:lstStyle>
          <a:p>
            <a:pPr>
              <a:defRPr/>
            </a:pPr>
            <a:endParaRPr lang="en-US">
              <a:solidFill>
                <a:srgbClr val="696464"/>
              </a:solidFill>
            </a:endParaRPr>
          </a:p>
        </p:txBody>
      </p:sp>
      <p:sp>
        <p:nvSpPr>
          <p:cNvPr id="10" name="Slide Number Placeholder 6">
            <a:extLst>
              <a:ext uri="{FF2B5EF4-FFF2-40B4-BE49-F238E27FC236}">
                <a16:creationId xmlns:a16="http://schemas.microsoft.com/office/drawing/2014/main" id="{B378C99D-70B7-4466-8FC6-87D337DBB181}"/>
              </a:ext>
            </a:extLst>
          </p:cNvPr>
          <p:cNvSpPr>
            <a:spLocks noGrp="1"/>
          </p:cNvSpPr>
          <p:nvPr>
            <p:ph type="sldNum" sz="quarter" idx="12"/>
          </p:nvPr>
        </p:nvSpPr>
        <p:spPr>
          <a:xfrm>
            <a:off x="146050" y="6208713"/>
            <a:ext cx="457200" cy="457200"/>
          </a:xfrm>
        </p:spPr>
        <p:txBody>
          <a:bodyPr/>
          <a:lstStyle>
            <a:lvl1pPr>
              <a:defRPr/>
            </a:lvl1pPr>
          </a:lstStyle>
          <a:p>
            <a:fld id="{E707D20C-09C2-482F-BB87-6524CC882AAC}" type="slidenum">
              <a:rPr lang="en-US" altLang="en-US"/>
              <a:pPr/>
              <a:t>‹#›</a:t>
            </a:fld>
            <a:endParaRPr lang="en-US" altLang="en-US"/>
          </a:p>
        </p:txBody>
      </p:sp>
    </p:spTree>
    <p:extLst>
      <p:ext uri="{BB962C8B-B14F-4D97-AF65-F5344CB8AC3E}">
        <p14:creationId xmlns:p14="http://schemas.microsoft.com/office/powerpoint/2010/main" val="24808018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22729013-B2BE-4FFD-B593-E60A9120E885}"/>
              </a:ext>
            </a:extLst>
          </p:cNvPr>
          <p:cNvSpPr>
            <a:spLocks noGrp="1"/>
          </p:cNvSpPr>
          <p:nvPr>
            <p:ph type="dt" sz="half" idx="10"/>
          </p:nvPr>
        </p:nvSpPr>
        <p:spPr/>
        <p:txBody>
          <a:bodyPr/>
          <a:lstStyle>
            <a:lvl1pPr>
              <a:defRPr/>
            </a:lvl1pPr>
          </a:lstStyle>
          <a:p>
            <a:pPr>
              <a:defRPr/>
            </a:pPr>
            <a:fld id="{A678AFBF-2ADD-424C-9B30-37101EC9D6E3}" type="datetimeFigureOut">
              <a:rPr lang="en-US">
                <a:solidFill>
                  <a:srgbClr val="696464"/>
                </a:solidFill>
              </a:rPr>
              <a:pPr>
                <a:defRPr/>
              </a:pPr>
              <a:t>1/28/2019</a:t>
            </a:fld>
            <a:endParaRPr lang="en-US" dirty="0">
              <a:solidFill>
                <a:srgbClr val="696464"/>
              </a:solidFill>
            </a:endParaRPr>
          </a:p>
        </p:txBody>
      </p:sp>
      <p:sp>
        <p:nvSpPr>
          <p:cNvPr id="5" name="Footer Placeholder 2">
            <a:extLst>
              <a:ext uri="{FF2B5EF4-FFF2-40B4-BE49-F238E27FC236}">
                <a16:creationId xmlns:a16="http://schemas.microsoft.com/office/drawing/2014/main" id="{9A991051-8BFB-43F0-B64E-E9EBFA8668AE}"/>
              </a:ext>
            </a:extLst>
          </p:cNvPr>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6" name="Slide Number Placeholder 22">
            <a:extLst>
              <a:ext uri="{FF2B5EF4-FFF2-40B4-BE49-F238E27FC236}">
                <a16:creationId xmlns:a16="http://schemas.microsoft.com/office/drawing/2014/main" id="{B3EB76B5-FA82-43A0-96F0-06BC680E9A2C}"/>
              </a:ext>
            </a:extLst>
          </p:cNvPr>
          <p:cNvSpPr>
            <a:spLocks noGrp="1"/>
          </p:cNvSpPr>
          <p:nvPr>
            <p:ph type="sldNum" sz="quarter" idx="12"/>
          </p:nvPr>
        </p:nvSpPr>
        <p:spPr/>
        <p:txBody>
          <a:bodyPr/>
          <a:lstStyle>
            <a:lvl1pPr>
              <a:defRPr/>
            </a:lvl1pPr>
          </a:lstStyle>
          <a:p>
            <a:fld id="{7C0E9BAF-2A3F-43F6-AD58-9CCC23B46CD6}" type="slidenum">
              <a:rPr lang="en-US" altLang="en-US"/>
              <a:pPr/>
              <a:t>‹#›</a:t>
            </a:fld>
            <a:endParaRPr lang="en-US" altLang="en-US"/>
          </a:p>
        </p:txBody>
      </p:sp>
    </p:spTree>
    <p:extLst>
      <p:ext uri="{BB962C8B-B14F-4D97-AF65-F5344CB8AC3E}">
        <p14:creationId xmlns:p14="http://schemas.microsoft.com/office/powerpoint/2010/main" val="11069970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9636A335-6271-4B0B-9262-DC3D15D9CF49}"/>
              </a:ext>
            </a:extLst>
          </p:cNvPr>
          <p:cNvSpPr>
            <a:spLocks noGrp="1"/>
          </p:cNvSpPr>
          <p:nvPr>
            <p:ph type="dt" sz="half" idx="10"/>
          </p:nvPr>
        </p:nvSpPr>
        <p:spPr/>
        <p:txBody>
          <a:bodyPr/>
          <a:lstStyle>
            <a:lvl1pPr>
              <a:defRPr/>
            </a:lvl1pPr>
          </a:lstStyle>
          <a:p>
            <a:pPr>
              <a:defRPr/>
            </a:pPr>
            <a:fld id="{DDD48BA4-4E3A-4B32-9D03-314B9A3356FC}" type="datetimeFigureOut">
              <a:rPr lang="en-US">
                <a:solidFill>
                  <a:srgbClr val="696464"/>
                </a:solidFill>
              </a:rPr>
              <a:pPr>
                <a:defRPr/>
              </a:pPr>
              <a:t>1/28/2019</a:t>
            </a:fld>
            <a:endParaRPr lang="en-US" dirty="0">
              <a:solidFill>
                <a:srgbClr val="696464"/>
              </a:solidFill>
            </a:endParaRPr>
          </a:p>
        </p:txBody>
      </p:sp>
      <p:sp>
        <p:nvSpPr>
          <p:cNvPr id="5" name="Footer Placeholder 2">
            <a:extLst>
              <a:ext uri="{FF2B5EF4-FFF2-40B4-BE49-F238E27FC236}">
                <a16:creationId xmlns:a16="http://schemas.microsoft.com/office/drawing/2014/main" id="{AEF66CD8-A4BF-486F-87D3-1B4FA9BEA6C4}"/>
              </a:ext>
            </a:extLst>
          </p:cNvPr>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6" name="Slide Number Placeholder 22">
            <a:extLst>
              <a:ext uri="{FF2B5EF4-FFF2-40B4-BE49-F238E27FC236}">
                <a16:creationId xmlns:a16="http://schemas.microsoft.com/office/drawing/2014/main" id="{526EC0A4-158F-4E04-A762-F5907229CB44}"/>
              </a:ext>
            </a:extLst>
          </p:cNvPr>
          <p:cNvSpPr>
            <a:spLocks noGrp="1"/>
          </p:cNvSpPr>
          <p:nvPr>
            <p:ph type="sldNum" sz="quarter" idx="12"/>
          </p:nvPr>
        </p:nvSpPr>
        <p:spPr/>
        <p:txBody>
          <a:bodyPr/>
          <a:lstStyle>
            <a:lvl1pPr>
              <a:defRPr/>
            </a:lvl1pPr>
          </a:lstStyle>
          <a:p>
            <a:fld id="{489082D1-A2E0-4623-8C80-75376DB1A871}" type="slidenum">
              <a:rPr lang="en-US" altLang="en-US"/>
              <a:pPr/>
              <a:t>‹#›</a:t>
            </a:fld>
            <a:endParaRPr lang="en-US" altLang="en-US"/>
          </a:p>
        </p:txBody>
      </p:sp>
    </p:spTree>
    <p:extLst>
      <p:ext uri="{BB962C8B-B14F-4D97-AF65-F5344CB8AC3E}">
        <p14:creationId xmlns:p14="http://schemas.microsoft.com/office/powerpoint/2010/main" val="1479660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C6E0838-1926-4D82-8853-8CA8E2E48736}" type="datetimeFigureOut">
              <a:rPr lang="en-US">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C2D382F-0702-4DAE-B772-0381F758C0AD}"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226039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6E0838-1926-4D82-8853-8CA8E2E48736}" type="datetimeFigureOut">
              <a:rPr lang="en-US">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C2D382F-0702-4DAE-B772-0381F758C0AD}"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695478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6E0838-1926-4D82-8853-8CA8E2E48736}" type="datetimeFigureOut">
              <a:rPr lang="en-US">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C2D382F-0702-4DAE-B772-0381F758C0AD}"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533316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C6E0838-1926-4D82-8853-8CA8E2E48736}" type="datetimeFigureOut">
              <a:rPr lang="en-US">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C2D382F-0702-4DAE-B772-0381F758C0AD}"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5603073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C6E0838-1926-4D82-8853-8CA8E2E48736}" type="datetimeFigureOut">
              <a:rPr lang="en-US">
                <a:solidFill>
                  <a:prstClr val="black">
                    <a:tint val="75000"/>
                  </a:prstClr>
                </a:solidFill>
              </a:rPr>
              <a:pPr/>
              <a:t>1/28/2019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C2D382F-0702-4DAE-B772-0381F758C0AD}"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088513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C6E0838-1926-4D82-8853-8CA8E2E48736}" type="datetimeFigureOut">
              <a:rPr lang="en-US">
                <a:solidFill>
                  <a:prstClr val="black">
                    <a:tint val="75000"/>
                  </a:prstClr>
                </a:solidFill>
              </a:rPr>
              <a:pPr/>
              <a:t>1/28/2019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C2D382F-0702-4DAE-B772-0381F758C0AD}"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1510139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6E0838-1926-4D82-8853-8CA8E2E48736}" type="datetimeFigureOut">
              <a:rPr lang="en-US">
                <a:solidFill>
                  <a:prstClr val="black">
                    <a:tint val="75000"/>
                  </a:prstClr>
                </a:solidFill>
              </a:rPr>
              <a:pPr/>
              <a:t>1/28/2019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C2D382F-0702-4DAE-B772-0381F758C0AD}"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26844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6E0838-1926-4D82-8853-8CA8E2E48736}"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2D382F-0702-4DAE-B772-0381F758C0AD}" type="slidenum">
              <a:rPr lang="en-US" smtClean="0"/>
              <a:t>‹#›</a:t>
            </a:fld>
            <a:endParaRPr lang="en-US"/>
          </a:p>
        </p:txBody>
      </p:sp>
    </p:spTree>
    <p:extLst>
      <p:ext uri="{BB962C8B-B14F-4D97-AF65-F5344CB8AC3E}">
        <p14:creationId xmlns:p14="http://schemas.microsoft.com/office/powerpoint/2010/main" val="213616993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6E0838-1926-4D82-8853-8CA8E2E48736}" type="datetimeFigureOut">
              <a:rPr lang="en-US">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C2D382F-0702-4DAE-B772-0381F758C0AD}"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9822149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6E0838-1926-4D82-8853-8CA8E2E48736}" type="datetimeFigureOut">
              <a:rPr lang="en-US">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C2D382F-0702-4DAE-B772-0381F758C0AD}"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647345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6E0838-1926-4D82-8853-8CA8E2E48736}" type="datetimeFigureOut">
              <a:rPr lang="en-US">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C2D382F-0702-4DAE-B772-0381F758C0AD}"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3965997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6E0838-1926-4D82-8853-8CA8E2E48736}" type="datetimeFigureOut">
              <a:rPr lang="en-US">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C2D382F-0702-4DAE-B772-0381F758C0AD}"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67059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C6E0838-1926-4D82-8853-8CA8E2E48736}" type="datetimeFigureOut">
              <a:rPr lang="en-US" smtClean="0"/>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2D382F-0702-4DAE-B772-0381F758C0AD}" type="slidenum">
              <a:rPr lang="en-US" smtClean="0"/>
              <a:t>‹#›</a:t>
            </a:fld>
            <a:endParaRPr lang="en-US"/>
          </a:p>
        </p:txBody>
      </p:sp>
    </p:spTree>
    <p:extLst>
      <p:ext uri="{BB962C8B-B14F-4D97-AF65-F5344CB8AC3E}">
        <p14:creationId xmlns:p14="http://schemas.microsoft.com/office/powerpoint/2010/main" val="420892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C6E0838-1926-4D82-8853-8CA8E2E48736}" type="datetimeFigureOut">
              <a:rPr lang="en-US" smtClean="0"/>
              <a:t>1/28/2019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2D382F-0702-4DAE-B772-0381F758C0AD}" type="slidenum">
              <a:rPr lang="en-US" smtClean="0"/>
              <a:t>‹#›</a:t>
            </a:fld>
            <a:endParaRPr lang="en-US"/>
          </a:p>
        </p:txBody>
      </p:sp>
    </p:spTree>
    <p:extLst>
      <p:ext uri="{BB962C8B-B14F-4D97-AF65-F5344CB8AC3E}">
        <p14:creationId xmlns:p14="http://schemas.microsoft.com/office/powerpoint/2010/main" val="1528537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C6E0838-1926-4D82-8853-8CA8E2E48736}" type="datetimeFigureOut">
              <a:rPr lang="en-US" smtClean="0"/>
              <a:t>1/28/2019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2D382F-0702-4DAE-B772-0381F758C0AD}" type="slidenum">
              <a:rPr lang="en-US" smtClean="0"/>
              <a:t>‹#›</a:t>
            </a:fld>
            <a:endParaRPr lang="en-US"/>
          </a:p>
        </p:txBody>
      </p:sp>
    </p:spTree>
    <p:extLst>
      <p:ext uri="{BB962C8B-B14F-4D97-AF65-F5344CB8AC3E}">
        <p14:creationId xmlns:p14="http://schemas.microsoft.com/office/powerpoint/2010/main" val="2211670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6E0838-1926-4D82-8853-8CA8E2E48736}" type="datetimeFigureOut">
              <a:rPr lang="en-US" smtClean="0"/>
              <a:t>1/28/2019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2D382F-0702-4DAE-B772-0381F758C0AD}" type="slidenum">
              <a:rPr lang="en-US" smtClean="0"/>
              <a:t>‹#›</a:t>
            </a:fld>
            <a:endParaRPr lang="en-US"/>
          </a:p>
        </p:txBody>
      </p:sp>
    </p:spTree>
    <p:extLst>
      <p:ext uri="{BB962C8B-B14F-4D97-AF65-F5344CB8AC3E}">
        <p14:creationId xmlns:p14="http://schemas.microsoft.com/office/powerpoint/2010/main" val="2161632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6E0838-1926-4D82-8853-8CA8E2E48736}" type="datetimeFigureOut">
              <a:rPr lang="en-US" smtClean="0"/>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2D382F-0702-4DAE-B772-0381F758C0AD}" type="slidenum">
              <a:rPr lang="en-US" smtClean="0"/>
              <a:t>‹#›</a:t>
            </a:fld>
            <a:endParaRPr lang="en-US"/>
          </a:p>
        </p:txBody>
      </p:sp>
    </p:spTree>
    <p:extLst>
      <p:ext uri="{BB962C8B-B14F-4D97-AF65-F5344CB8AC3E}">
        <p14:creationId xmlns:p14="http://schemas.microsoft.com/office/powerpoint/2010/main" val="3514156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6E0838-1926-4D82-8853-8CA8E2E48736}" type="datetimeFigureOut">
              <a:rPr lang="en-US" smtClean="0"/>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2D382F-0702-4DAE-B772-0381F758C0AD}" type="slidenum">
              <a:rPr lang="en-US" smtClean="0"/>
              <a:t>‹#›</a:t>
            </a:fld>
            <a:endParaRPr lang="en-US"/>
          </a:p>
        </p:txBody>
      </p:sp>
    </p:spTree>
    <p:extLst>
      <p:ext uri="{BB962C8B-B14F-4D97-AF65-F5344CB8AC3E}">
        <p14:creationId xmlns:p14="http://schemas.microsoft.com/office/powerpoint/2010/main" val="2607042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6E0838-1926-4D82-8853-8CA8E2E48736}" type="datetimeFigureOut">
              <a:rPr lang="en-US" smtClean="0"/>
              <a:t>1/28/2019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2D382F-0702-4DAE-B772-0381F758C0AD}" type="slidenum">
              <a:rPr lang="en-US" smtClean="0"/>
              <a:t>‹#›</a:t>
            </a:fld>
            <a:endParaRPr lang="en-US"/>
          </a:p>
        </p:txBody>
      </p:sp>
    </p:spTree>
    <p:extLst>
      <p:ext uri="{BB962C8B-B14F-4D97-AF65-F5344CB8AC3E}">
        <p14:creationId xmlns:p14="http://schemas.microsoft.com/office/powerpoint/2010/main" val="36465347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0B15289-BCCF-4922-BDDE-90D49D591FF3}"/>
              </a:ext>
            </a:extLst>
          </p:cNvPr>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useBgFill="1">
        <p:nvSpPr>
          <p:cNvPr id="8" name="Rounded Rectangle 7">
            <a:extLst>
              <a:ext uri="{FF2B5EF4-FFF2-40B4-BE49-F238E27FC236}">
                <a16:creationId xmlns:a16="http://schemas.microsoft.com/office/drawing/2014/main" id="{D7DE84E8-FEAC-47C0-8C09-E55F5988DFF3}"/>
              </a:ext>
            </a:extLst>
          </p:cNvPr>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028" name="Title Placeholder 21">
            <a:extLst>
              <a:ext uri="{FF2B5EF4-FFF2-40B4-BE49-F238E27FC236}">
                <a16:creationId xmlns:a16="http://schemas.microsoft.com/office/drawing/2014/main" id="{D9F2C780-8D10-4C48-9CB4-00C44933288F}"/>
              </a:ext>
            </a:extLst>
          </p:cNvPr>
          <p:cNvSpPr>
            <a:spLocks noGrp="1"/>
          </p:cNvSpPr>
          <p:nvPr>
            <p:ph type="title"/>
          </p:nvPr>
        </p:nvSpPr>
        <p:spPr bwMode="auto">
          <a:xfrm>
            <a:off x="914400" y="274638"/>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prstTxWarp prst="textNoShape">
              <a:avLst/>
            </a:prstTxWarp>
          </a:bodyPr>
          <a:lstStyle/>
          <a:p>
            <a:pPr lvl="0"/>
            <a:r>
              <a:rPr lang="en-US" altLang="en-US"/>
              <a:t>Click to edit Master title style</a:t>
            </a:r>
          </a:p>
        </p:txBody>
      </p:sp>
      <p:sp>
        <p:nvSpPr>
          <p:cNvPr id="1029" name="Text Placeholder 12">
            <a:extLst>
              <a:ext uri="{FF2B5EF4-FFF2-40B4-BE49-F238E27FC236}">
                <a16:creationId xmlns:a16="http://schemas.microsoft.com/office/drawing/2014/main" id="{AFC71610-A500-4950-BB5D-1329719BD1C7}"/>
              </a:ext>
            </a:extLst>
          </p:cNvPr>
          <p:cNvSpPr>
            <a:spLocks noGrp="1"/>
          </p:cNvSpPr>
          <p:nvPr>
            <p:ph type="body" idx="1"/>
          </p:nvPr>
        </p:nvSpPr>
        <p:spPr bwMode="auto">
          <a:xfrm>
            <a:off x="914400" y="144780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a:extLst>
              <a:ext uri="{FF2B5EF4-FFF2-40B4-BE49-F238E27FC236}">
                <a16:creationId xmlns:a16="http://schemas.microsoft.com/office/drawing/2014/main" id="{43C5B393-4685-4833-85C6-6CF666C6DE4E}"/>
              </a:ext>
            </a:extLst>
          </p:cNvPr>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fld id="{58A1D693-89D4-49EE-912E-738887A37F69}" type="datetimeFigureOut">
              <a:rPr lang="en-US">
                <a:solidFill>
                  <a:srgbClr val="696464"/>
                </a:solidFill>
              </a:rPr>
              <a:pPr>
                <a:defRPr/>
              </a:pPr>
              <a:t>1/28/2019</a:t>
            </a:fld>
            <a:endParaRPr lang="en-US" dirty="0">
              <a:solidFill>
                <a:srgbClr val="696464"/>
              </a:solidFill>
            </a:endParaRPr>
          </a:p>
        </p:txBody>
      </p:sp>
      <p:sp>
        <p:nvSpPr>
          <p:cNvPr id="3" name="Footer Placeholder 2">
            <a:extLst>
              <a:ext uri="{FF2B5EF4-FFF2-40B4-BE49-F238E27FC236}">
                <a16:creationId xmlns:a16="http://schemas.microsoft.com/office/drawing/2014/main" id="{CEB43DC4-5D3F-40D6-B463-E53675E677C6}"/>
              </a:ext>
            </a:extLst>
          </p:cNvPr>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solidFill>
                <a:srgbClr val="696464"/>
              </a:solidFill>
            </a:endParaRPr>
          </a:p>
        </p:txBody>
      </p:sp>
      <p:sp>
        <p:nvSpPr>
          <p:cNvPr id="23" name="Slide Number Placeholder 22">
            <a:extLst>
              <a:ext uri="{FF2B5EF4-FFF2-40B4-BE49-F238E27FC236}">
                <a16:creationId xmlns:a16="http://schemas.microsoft.com/office/drawing/2014/main" id="{C63D31BB-2F07-425A-A32D-5678FF5B8774}"/>
              </a:ext>
            </a:extLst>
          </p:cNvPr>
          <p:cNvSpPr>
            <a:spLocks noGrp="1"/>
          </p:cNvSpPr>
          <p:nvPr>
            <p:ph type="sldNum" sz="quarter" idx="4"/>
          </p:nvPr>
        </p:nvSpPr>
        <p:spPr>
          <a:xfrm>
            <a:off x="146050" y="6210300"/>
            <a:ext cx="457200" cy="457200"/>
          </a:xfrm>
          <a:prstGeom prst="ellipse">
            <a:avLst/>
          </a:prstGeom>
          <a:solidFill>
            <a:schemeClr val="accent1"/>
          </a:solidFill>
        </p:spPr>
        <p:txBody>
          <a:bodyPr vert="horz" wrap="none" lIns="0" tIns="0" rIns="0" bIns="0" numCol="1" anchor="ctr" anchorCtr="1" compatLnSpc="1">
            <a:prstTxWarp prst="textNoShape">
              <a:avLst/>
            </a:prstTxWarp>
            <a:noAutofit/>
          </a:bodyPr>
          <a:lstStyle>
            <a:lvl1pPr algn="ctr" eaLnBrk="1" hangingPunct="1">
              <a:defRPr sz="1400">
                <a:solidFill>
                  <a:srgbClr val="FFFFFF"/>
                </a:solidFill>
                <a:latin typeface="Franklin Gothic Book" panose="020B0503020102020204" pitchFamily="34" charset="0"/>
              </a:defRPr>
            </a:lvl1pPr>
          </a:lstStyle>
          <a:p>
            <a:pPr fontAlgn="base">
              <a:spcBef>
                <a:spcPct val="0"/>
              </a:spcBef>
              <a:spcAft>
                <a:spcPct val="0"/>
              </a:spcAft>
            </a:pPr>
            <a:fld id="{F23EF99E-7321-4439-91FE-0572DC3805AB}" type="slidenum">
              <a:rPr lang="en-US" altLang="en-US">
                <a:cs typeface="Arial" panose="020B0604020202020204" pitchFamily="34" charset="0"/>
              </a:rPr>
              <a:pPr fontAlgn="base">
                <a:spcBef>
                  <a:spcPct val="0"/>
                </a:spcBef>
                <a:spcAft>
                  <a:spcPct val="0"/>
                </a:spcAft>
              </a:pPr>
              <a:t>‹#›</a:t>
            </a:fld>
            <a:endParaRPr lang="en-US" altLang="en-US">
              <a:cs typeface="Arial" panose="020B0604020202020204" pitchFamily="34" charset="0"/>
            </a:endParaRPr>
          </a:p>
        </p:txBody>
      </p:sp>
    </p:spTree>
    <p:extLst>
      <p:ext uri="{BB962C8B-B14F-4D97-AF65-F5344CB8AC3E}">
        <p14:creationId xmlns:p14="http://schemas.microsoft.com/office/powerpoint/2010/main" val="22426859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anose="05020102010507070707"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anose="05020102010507070707"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CAABAD"/>
        </a:buClr>
        <a:buSzPct val="85000"/>
        <a:buFont typeface="Wingdings 2" panose="05020102010507070707"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anose="05020102010507070707"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6E0838-1926-4D82-8853-8CA8E2E48736}" type="datetimeFigureOut">
              <a:rPr lang="en-US">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2D382F-0702-4DAE-B772-0381F758C0AD}"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9837034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hyperlink" Target="https://email.fhda.edu/owa/redir.aspx?C=bOecbNYRaiS87kR2gG-mvzAlDBFV2BNs28QA_nwEc088o_-uSoLWCA..&amp;URL=https%3a%2f%2fwww.deanza.edu%2faccreditation%2fdocuments%2fAccred2018_FollowUpReport20180306_final.pdf" TargetMode="Externa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470025"/>
          </a:xfrm>
          <a:ln w="38100">
            <a:solidFill>
              <a:schemeClr val="accent2">
                <a:lumMod val="75000"/>
              </a:schemeClr>
            </a:solidFill>
            <a:prstDash val="dashDot"/>
          </a:ln>
        </p:spPr>
        <p:txBody>
          <a:bodyPr>
            <a:normAutofit fontScale="90000"/>
          </a:bodyPr>
          <a:lstStyle/>
          <a:p>
            <a:r>
              <a:rPr lang="en-US" dirty="0">
                <a:latin typeface="Georgia" panose="02040502050405020303" pitchFamily="18" charset="0"/>
              </a:rPr>
              <a:t>Remembering Birth of SLO Assessment Form for Curriculum</a:t>
            </a:r>
          </a:p>
        </p:txBody>
      </p:sp>
      <p:sp>
        <p:nvSpPr>
          <p:cNvPr id="3" name="Subtitle 2"/>
          <p:cNvSpPr>
            <a:spLocks noGrp="1"/>
          </p:cNvSpPr>
          <p:nvPr>
            <p:ph type="subTitle" idx="1"/>
          </p:nvPr>
        </p:nvSpPr>
        <p:spPr>
          <a:xfrm>
            <a:off x="457200" y="3581400"/>
            <a:ext cx="8305800" cy="1752600"/>
          </a:xfrm>
        </p:spPr>
        <p:txBody>
          <a:bodyPr>
            <a:normAutofit/>
          </a:bodyPr>
          <a:lstStyle/>
          <a:p>
            <a:pPr algn="l"/>
            <a:r>
              <a:rPr lang="en-US" dirty="0">
                <a:solidFill>
                  <a:schemeClr val="tx1"/>
                </a:solidFill>
                <a:latin typeface="Georgia" panose="02040502050405020303" pitchFamily="18" charset="0"/>
              </a:rPr>
              <a:t>Letter from ACCJC dated January 26, 2018:</a:t>
            </a:r>
          </a:p>
          <a:p>
            <a:pPr algn="l"/>
            <a:endParaRPr lang="en-US" sz="2400" dirty="0">
              <a:solidFill>
                <a:schemeClr val="tx1"/>
              </a:solidFill>
              <a:latin typeface="Georgia" panose="02040502050405020303" pitchFamily="18" charset="0"/>
            </a:endParaRPr>
          </a:p>
          <a:p>
            <a:r>
              <a:rPr lang="en-US" dirty="0">
                <a:solidFill>
                  <a:schemeClr val="tx1"/>
                </a:solidFill>
                <a:latin typeface="Georgia" panose="02040502050405020303" pitchFamily="18" charset="0"/>
              </a:rPr>
              <a:t>“Reaffirm Accreditation for </a:t>
            </a:r>
            <a:r>
              <a:rPr lang="en-US" b="1" dirty="0">
                <a:solidFill>
                  <a:schemeClr val="tx1"/>
                </a:solidFill>
                <a:effectLst>
                  <a:outerShdw blurRad="38100" dist="38100" dir="2700000" algn="tl">
                    <a:srgbClr val="000000">
                      <a:alpha val="43137"/>
                    </a:srgbClr>
                  </a:outerShdw>
                </a:effectLst>
                <a:latin typeface="Georgia" panose="02040502050405020303" pitchFamily="18" charset="0"/>
              </a:rPr>
              <a:t>18 months </a:t>
            </a:r>
            <a:r>
              <a:rPr lang="en-US" dirty="0">
                <a:solidFill>
                  <a:schemeClr val="tx1"/>
                </a:solidFill>
                <a:latin typeface="Georgia" panose="02040502050405020303" pitchFamily="18" charset="0"/>
              </a:rPr>
              <a:t>“</a:t>
            </a:r>
          </a:p>
        </p:txBody>
      </p:sp>
    </p:spTree>
    <p:extLst>
      <p:ext uri="{BB962C8B-B14F-4D97-AF65-F5344CB8AC3E}">
        <p14:creationId xmlns:p14="http://schemas.microsoft.com/office/powerpoint/2010/main" val="2367936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a:extLst>
              <a:ext uri="{FF2B5EF4-FFF2-40B4-BE49-F238E27FC236}">
                <a16:creationId xmlns:a16="http://schemas.microsoft.com/office/drawing/2014/main" id="{26A85972-6956-455C-9887-4C918E520635}"/>
              </a:ext>
            </a:extLst>
          </p:cNvPr>
          <p:cNvSpPr/>
          <p:nvPr/>
        </p:nvSpPr>
        <p:spPr>
          <a:xfrm>
            <a:off x="268288" y="304800"/>
            <a:ext cx="8458200" cy="6411913"/>
          </a:xfrm>
          <a:prstGeom prst="verticalScroll">
            <a:avLst/>
          </a:prstGeom>
          <a:solidFill>
            <a:schemeClr val="bg1"/>
          </a:solidFill>
          <a:ln w="57150">
            <a:solidFill>
              <a:srgbClr val="9A22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1010" eaLnBrk="1" hangingPunct="1">
              <a:defRPr/>
            </a:pPr>
            <a:r>
              <a:rPr lang="en-US" dirty="0">
                <a:solidFill>
                  <a:srgbClr val="000000"/>
                </a:solidFill>
                <a:latin typeface="Calibri"/>
              </a:rPr>
              <a:t>	</a:t>
            </a:r>
          </a:p>
        </p:txBody>
      </p:sp>
      <p:sp>
        <p:nvSpPr>
          <p:cNvPr id="8195" name="TextBox 2">
            <a:extLst>
              <a:ext uri="{FF2B5EF4-FFF2-40B4-BE49-F238E27FC236}">
                <a16:creationId xmlns:a16="http://schemas.microsoft.com/office/drawing/2014/main" id="{85FBF15F-B118-4840-97C1-10EADB86A85F}"/>
              </a:ext>
            </a:extLst>
          </p:cNvPr>
          <p:cNvSpPr txBox="1">
            <a:spLocks noChangeArrowheads="1"/>
          </p:cNvSpPr>
          <p:nvPr/>
        </p:nvSpPr>
        <p:spPr bwMode="auto">
          <a:xfrm>
            <a:off x="2514600" y="533400"/>
            <a:ext cx="4343400" cy="400110"/>
          </a:xfrm>
          <a:prstGeom prst="rect">
            <a:avLst/>
          </a:prstGeom>
          <a:noFill/>
          <a:ln w="9525">
            <a:noFill/>
            <a:miter lim="800000"/>
            <a:headEnd/>
            <a:tailEnd/>
          </a:ln>
        </p:spPr>
        <p:txBody>
          <a:bodyPr>
            <a:spAutoFit/>
          </a:bodyPr>
          <a:lstStyle/>
          <a:p>
            <a:pPr algn="ctr" eaLnBrk="1" hangingPunct="1">
              <a:defRPr/>
            </a:pPr>
            <a:r>
              <a:rPr lang="en-US" altLang="en-US" sz="2000" b="1" dirty="0">
                <a:solidFill>
                  <a:srgbClr val="9A2233"/>
                </a:solidFill>
                <a:effectLst>
                  <a:glow rad="139700">
                    <a:schemeClr val="accent3">
                      <a:satMod val="175000"/>
                      <a:alpha val="40000"/>
                    </a:schemeClr>
                  </a:glow>
                </a:effectLst>
                <a:latin typeface="Arial" charset="0"/>
                <a:cs typeface="Arial" charset="0"/>
              </a:rPr>
              <a:t>Honor Roll (circa Jan 2018) </a:t>
            </a:r>
          </a:p>
        </p:txBody>
      </p:sp>
      <p:sp>
        <p:nvSpPr>
          <p:cNvPr id="14340" name="TextBox 6">
            <a:extLst>
              <a:ext uri="{FF2B5EF4-FFF2-40B4-BE49-F238E27FC236}">
                <a16:creationId xmlns:a16="http://schemas.microsoft.com/office/drawing/2014/main" id="{2F41B8C7-37A4-4F64-962C-C010E14D0CB9}"/>
              </a:ext>
            </a:extLst>
          </p:cNvPr>
          <p:cNvSpPr txBox="1">
            <a:spLocks noChangeArrowheads="1"/>
          </p:cNvSpPr>
          <p:nvPr/>
        </p:nvSpPr>
        <p:spPr bwMode="auto">
          <a:xfrm>
            <a:off x="1524000" y="1066800"/>
            <a:ext cx="2819400" cy="4851456"/>
          </a:xfrm>
          <a:prstGeom prst="rect">
            <a:avLst/>
          </a:prstGeom>
          <a:noFill/>
          <a:ln>
            <a:noFill/>
          </a:ln>
          <a:extLst/>
        </p:spPr>
        <p:txBody>
          <a:bodyPr>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itchFamily="18" charset="0"/>
              </a:defRPr>
            </a:lvl2pPr>
            <a:lvl3pPr marL="1143000" indent="-228600">
              <a:spcBef>
                <a:spcPts val="375"/>
              </a:spcBef>
              <a:buClr>
                <a:srgbClr val="CAABAD"/>
              </a:buClr>
              <a:buSzPct val="85000"/>
              <a:buFont typeface="Wingdings 2" panose="05020102010507070707"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itchFamily="18" charset="0"/>
              </a:defRPr>
            </a:lvl9pPr>
          </a:lstStyle>
          <a:p>
            <a:pPr>
              <a:lnSpc>
                <a:spcPct val="107000"/>
              </a:lnSpc>
              <a:spcBef>
                <a:spcPts val="0"/>
              </a:spcBef>
              <a:spcAft>
                <a:spcPts val="0"/>
              </a:spcAft>
              <a:buFont typeface="Wingdings 2" panose="05020102010507070707" pitchFamily="18" charset="2"/>
              <a:buNone/>
              <a:defRPr/>
            </a:pPr>
            <a:r>
              <a:rPr lang="en-US" sz="1700" b="1" dirty="0">
                <a:latin typeface="Arial" pitchFamily="34" charset="0"/>
                <a:ea typeface="Calibri" panose="020F0502020204030204" pitchFamily="34" charset="0"/>
              </a:rPr>
              <a:t>BHES:</a:t>
            </a:r>
          </a:p>
          <a:p>
            <a:pPr marL="457200">
              <a:lnSpc>
                <a:spcPct val="107000"/>
              </a:lnSpc>
              <a:spcBef>
                <a:spcPts val="0"/>
              </a:spcBef>
              <a:spcAft>
                <a:spcPts val="0"/>
              </a:spcAft>
              <a:buFont typeface="Wingdings 2" panose="05020102010507070707" pitchFamily="18" charset="2"/>
              <a:buNone/>
              <a:defRPr/>
            </a:pPr>
            <a:r>
              <a:rPr lang="en-US" sz="1700" b="1" dirty="0">
                <a:latin typeface="Arial" pitchFamily="34" charset="0"/>
                <a:ea typeface="Calibri" panose="020F0502020204030204" pitchFamily="34" charset="0"/>
              </a:rPr>
              <a:t>Biology</a:t>
            </a:r>
          </a:p>
          <a:p>
            <a:pPr marL="457200">
              <a:lnSpc>
                <a:spcPct val="107000"/>
              </a:lnSpc>
              <a:spcBef>
                <a:spcPts val="0"/>
              </a:spcBef>
              <a:spcAft>
                <a:spcPts val="0"/>
              </a:spcAft>
              <a:buFont typeface="Wingdings 2" panose="05020102010507070707" pitchFamily="18" charset="2"/>
              <a:buNone/>
              <a:defRPr/>
            </a:pPr>
            <a:r>
              <a:rPr lang="en-US" sz="1700" b="1" dirty="0">
                <a:latin typeface="Arial" pitchFamily="34" charset="0"/>
                <a:ea typeface="Calibri" panose="020F0502020204030204" pitchFamily="34" charset="0"/>
              </a:rPr>
              <a:t>Health Technologies</a:t>
            </a:r>
          </a:p>
          <a:p>
            <a:pPr marL="457200">
              <a:lnSpc>
                <a:spcPct val="107000"/>
              </a:lnSpc>
              <a:spcBef>
                <a:spcPts val="0"/>
              </a:spcBef>
              <a:spcAft>
                <a:spcPts val="0"/>
              </a:spcAft>
              <a:buNone/>
              <a:defRPr/>
            </a:pPr>
            <a:r>
              <a:rPr lang="en-US" sz="1700" b="1" dirty="0">
                <a:latin typeface="Arial" pitchFamily="34" charset="0"/>
                <a:ea typeface="Calibri" panose="020F0502020204030204" pitchFamily="34" charset="0"/>
              </a:rPr>
              <a:t> Medical Laboratory Technician</a:t>
            </a:r>
          </a:p>
          <a:p>
            <a:pPr marL="457200">
              <a:lnSpc>
                <a:spcPct val="107000"/>
              </a:lnSpc>
              <a:spcBef>
                <a:spcPts val="0"/>
              </a:spcBef>
              <a:spcAft>
                <a:spcPts val="0"/>
              </a:spcAft>
              <a:buNone/>
              <a:defRPr/>
            </a:pPr>
            <a:r>
              <a:rPr lang="en-US" sz="1700" b="1" dirty="0">
                <a:latin typeface="Arial" pitchFamily="34" charset="0"/>
                <a:ea typeface="Calibri" panose="020F0502020204030204" pitchFamily="34" charset="0"/>
              </a:rPr>
              <a:t>Nursing</a:t>
            </a:r>
          </a:p>
          <a:p>
            <a:pPr>
              <a:lnSpc>
                <a:spcPct val="107000"/>
              </a:lnSpc>
              <a:spcBef>
                <a:spcPts val="0"/>
              </a:spcBef>
              <a:spcAft>
                <a:spcPts val="0"/>
              </a:spcAft>
              <a:buFont typeface="Wingdings 2" panose="05020102010507070707" pitchFamily="18" charset="2"/>
              <a:buNone/>
              <a:defRPr/>
            </a:pPr>
            <a:r>
              <a:rPr lang="en-US" sz="1700" b="1" dirty="0">
                <a:latin typeface="Arial" pitchFamily="34" charset="0"/>
                <a:ea typeface="Calibri" panose="020F0502020204030204" pitchFamily="34" charset="0"/>
              </a:rPr>
              <a:t>BUS/CS/AT</a:t>
            </a:r>
          </a:p>
          <a:p>
            <a:pPr marL="457200">
              <a:lnSpc>
                <a:spcPct val="107000"/>
              </a:lnSpc>
              <a:spcBef>
                <a:spcPts val="0"/>
              </a:spcBef>
              <a:spcAft>
                <a:spcPts val="0"/>
              </a:spcAft>
              <a:buFont typeface="Wingdings 2" panose="05020102010507070707" pitchFamily="18" charset="2"/>
              <a:buNone/>
              <a:defRPr/>
            </a:pPr>
            <a:r>
              <a:rPr lang="en-US" sz="1700" b="1" dirty="0">
                <a:latin typeface="Arial" pitchFamily="34" charset="0"/>
                <a:ea typeface="Calibri" panose="020F0502020204030204" pitchFamily="34" charset="0"/>
              </a:rPr>
              <a:t>Accounting</a:t>
            </a:r>
          </a:p>
          <a:p>
            <a:pPr marL="457200">
              <a:lnSpc>
                <a:spcPct val="107000"/>
              </a:lnSpc>
              <a:spcBef>
                <a:spcPts val="0"/>
              </a:spcBef>
              <a:spcAft>
                <a:spcPts val="0"/>
              </a:spcAft>
              <a:buFont typeface="Wingdings 2" panose="05020102010507070707" pitchFamily="18" charset="2"/>
              <a:buNone/>
              <a:defRPr/>
            </a:pPr>
            <a:r>
              <a:rPr lang="en-US" sz="1700" b="1" dirty="0">
                <a:latin typeface="Arial" pitchFamily="34" charset="0"/>
                <a:ea typeface="Calibri" panose="020F0502020204030204" pitchFamily="34" charset="0"/>
              </a:rPr>
              <a:t>Auto</a:t>
            </a:r>
          </a:p>
          <a:p>
            <a:pPr marL="457200">
              <a:lnSpc>
                <a:spcPct val="107000"/>
              </a:lnSpc>
              <a:spcBef>
                <a:spcPts val="0"/>
              </a:spcBef>
              <a:spcAft>
                <a:spcPts val="0"/>
              </a:spcAft>
              <a:buFont typeface="Wingdings 2" panose="05020102010507070707" pitchFamily="18" charset="2"/>
              <a:buNone/>
              <a:defRPr/>
            </a:pPr>
            <a:r>
              <a:rPr lang="en-US" sz="1700" b="1" dirty="0">
                <a:latin typeface="Arial" pitchFamily="34" charset="0"/>
                <a:ea typeface="Calibri" panose="020F0502020204030204" pitchFamily="34" charset="0"/>
              </a:rPr>
              <a:t>Business</a:t>
            </a:r>
          </a:p>
          <a:p>
            <a:pPr marL="457200">
              <a:lnSpc>
                <a:spcPct val="107000"/>
              </a:lnSpc>
              <a:spcBef>
                <a:spcPts val="0"/>
              </a:spcBef>
              <a:spcAft>
                <a:spcPts val="0"/>
              </a:spcAft>
              <a:buFont typeface="Wingdings 2" panose="05020102010507070707" pitchFamily="18" charset="2"/>
              <a:buNone/>
              <a:defRPr/>
            </a:pPr>
            <a:r>
              <a:rPr lang="en-US" sz="1700" b="1" dirty="0">
                <a:latin typeface="Arial" pitchFamily="34" charset="0"/>
                <a:ea typeface="Calibri" panose="020F0502020204030204" pitchFamily="34" charset="0"/>
              </a:rPr>
              <a:t>Real Estate</a:t>
            </a:r>
          </a:p>
          <a:p>
            <a:pPr>
              <a:lnSpc>
                <a:spcPct val="107000"/>
              </a:lnSpc>
              <a:spcBef>
                <a:spcPts val="0"/>
              </a:spcBef>
              <a:spcAft>
                <a:spcPts val="0"/>
              </a:spcAft>
              <a:buFont typeface="Wingdings 2" panose="05020102010507070707" pitchFamily="18" charset="2"/>
              <a:buNone/>
              <a:defRPr/>
            </a:pPr>
            <a:r>
              <a:rPr lang="en-US" sz="1700" b="1" dirty="0">
                <a:latin typeface="Arial" pitchFamily="34" charset="0"/>
                <a:ea typeface="Calibri" panose="020F0502020204030204" pitchFamily="34" charset="0"/>
              </a:rPr>
              <a:t>Creative Arts</a:t>
            </a:r>
          </a:p>
          <a:p>
            <a:pPr marL="457200">
              <a:lnSpc>
                <a:spcPct val="107000"/>
              </a:lnSpc>
              <a:spcBef>
                <a:spcPts val="0"/>
              </a:spcBef>
              <a:spcAft>
                <a:spcPts val="0"/>
              </a:spcAft>
              <a:buFont typeface="Wingdings 2" panose="05020102010507070707" pitchFamily="18" charset="2"/>
              <a:buNone/>
              <a:defRPr/>
            </a:pPr>
            <a:r>
              <a:rPr lang="en-US" sz="1700" b="1" dirty="0">
                <a:latin typeface="Arial" pitchFamily="34" charset="0"/>
                <a:ea typeface="Calibri" panose="020F0502020204030204" pitchFamily="34" charset="0"/>
              </a:rPr>
              <a:t>Film/TV</a:t>
            </a:r>
          </a:p>
          <a:p>
            <a:pPr marL="457200">
              <a:lnSpc>
                <a:spcPct val="107000"/>
              </a:lnSpc>
              <a:spcBef>
                <a:spcPts val="0"/>
              </a:spcBef>
              <a:spcAft>
                <a:spcPts val="0"/>
              </a:spcAft>
              <a:buFont typeface="Wingdings 2" panose="05020102010507070707" pitchFamily="18" charset="2"/>
              <a:buNone/>
              <a:defRPr/>
            </a:pPr>
            <a:r>
              <a:rPr lang="en-US" sz="1700" b="1" dirty="0">
                <a:latin typeface="Arial" pitchFamily="34" charset="0"/>
                <a:ea typeface="Calibri" panose="020F0502020204030204" pitchFamily="34" charset="0"/>
              </a:rPr>
              <a:t>Photography</a:t>
            </a:r>
          </a:p>
          <a:p>
            <a:pPr>
              <a:lnSpc>
                <a:spcPct val="107000"/>
              </a:lnSpc>
              <a:spcBef>
                <a:spcPts val="0"/>
              </a:spcBef>
              <a:spcAft>
                <a:spcPts val="0"/>
              </a:spcAft>
              <a:buFont typeface="Wingdings 2" panose="05020102010507070707" pitchFamily="18" charset="2"/>
              <a:buNone/>
              <a:defRPr/>
            </a:pPr>
            <a:r>
              <a:rPr lang="en-US" sz="1700" b="1" dirty="0">
                <a:latin typeface="Arial" pitchFamily="34" charset="0"/>
                <a:ea typeface="Calibri" panose="020F0502020204030204" pitchFamily="34" charset="0"/>
              </a:rPr>
              <a:t>IIS</a:t>
            </a:r>
          </a:p>
          <a:p>
            <a:pPr marL="457200">
              <a:lnSpc>
                <a:spcPct val="107000"/>
              </a:lnSpc>
              <a:spcBef>
                <a:spcPts val="0"/>
              </a:spcBef>
              <a:spcAft>
                <a:spcPts val="0"/>
              </a:spcAft>
              <a:buFont typeface="Wingdings 2" panose="05020102010507070707" pitchFamily="18" charset="2"/>
              <a:buNone/>
              <a:defRPr/>
            </a:pPr>
            <a:r>
              <a:rPr lang="en-US" sz="1700" b="1" dirty="0">
                <a:latin typeface="Arial" pitchFamily="34" charset="0"/>
                <a:ea typeface="Calibri" panose="020F0502020204030204" pitchFamily="34" charset="0"/>
              </a:rPr>
              <a:t>Korean</a:t>
            </a:r>
          </a:p>
          <a:p>
            <a:pPr marL="457200">
              <a:lnSpc>
                <a:spcPct val="107000"/>
              </a:lnSpc>
              <a:spcBef>
                <a:spcPts val="0"/>
              </a:spcBef>
              <a:spcAft>
                <a:spcPts val="0"/>
              </a:spcAft>
              <a:buFont typeface="Wingdings 2" panose="05020102010507070707" pitchFamily="18" charset="2"/>
              <a:buNone/>
              <a:defRPr/>
            </a:pPr>
            <a:r>
              <a:rPr lang="en-US" sz="1700" b="1" dirty="0">
                <a:latin typeface="Arial" pitchFamily="34" charset="0"/>
                <a:ea typeface="Calibri" panose="020F0502020204030204" pitchFamily="34" charset="0"/>
              </a:rPr>
              <a:t>Mandarin</a:t>
            </a:r>
          </a:p>
        </p:txBody>
      </p:sp>
      <p:sp>
        <p:nvSpPr>
          <p:cNvPr id="5" name="TextBox 6">
            <a:extLst>
              <a:ext uri="{FF2B5EF4-FFF2-40B4-BE49-F238E27FC236}">
                <a16:creationId xmlns:a16="http://schemas.microsoft.com/office/drawing/2014/main" id="{43C1B586-8296-44B5-A0A6-0531CCB8E9D0}"/>
              </a:ext>
            </a:extLst>
          </p:cNvPr>
          <p:cNvSpPr txBox="1">
            <a:spLocks noChangeArrowheads="1"/>
          </p:cNvSpPr>
          <p:nvPr/>
        </p:nvSpPr>
        <p:spPr bwMode="auto">
          <a:xfrm>
            <a:off x="4495800" y="1143000"/>
            <a:ext cx="2819400" cy="5542992"/>
          </a:xfrm>
          <a:prstGeom prst="rect">
            <a:avLst/>
          </a:prstGeom>
          <a:noFill/>
          <a:ln>
            <a:noFill/>
          </a:ln>
          <a:extLst/>
        </p:spPr>
        <p:txBody>
          <a:bodyPr>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itchFamily="18" charset="0"/>
              </a:defRPr>
            </a:lvl2pPr>
            <a:lvl3pPr marL="1143000" indent="-228600">
              <a:spcBef>
                <a:spcPts val="375"/>
              </a:spcBef>
              <a:buClr>
                <a:srgbClr val="CAABAD"/>
              </a:buClr>
              <a:buSzPct val="85000"/>
              <a:buFont typeface="Wingdings 2" panose="05020102010507070707"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itchFamily="18" charset="0"/>
              </a:defRPr>
            </a:lvl9pPr>
          </a:lstStyle>
          <a:p>
            <a:pPr>
              <a:lnSpc>
                <a:spcPct val="107000"/>
              </a:lnSpc>
              <a:spcBef>
                <a:spcPts val="0"/>
              </a:spcBef>
              <a:spcAft>
                <a:spcPts val="0"/>
              </a:spcAft>
              <a:buNone/>
              <a:defRPr/>
            </a:pPr>
            <a:r>
              <a:rPr lang="en-US" sz="1700" b="1" dirty="0">
                <a:latin typeface="Arial" pitchFamily="34" charset="0"/>
                <a:ea typeface="Calibri" panose="020F0502020204030204" pitchFamily="34" charset="0"/>
              </a:rPr>
              <a:t>Language Arts</a:t>
            </a:r>
          </a:p>
          <a:p>
            <a:pPr marL="457200">
              <a:lnSpc>
                <a:spcPct val="107000"/>
              </a:lnSpc>
              <a:spcBef>
                <a:spcPts val="0"/>
              </a:spcBef>
              <a:spcAft>
                <a:spcPts val="0"/>
              </a:spcAft>
              <a:buNone/>
              <a:defRPr/>
            </a:pPr>
            <a:r>
              <a:rPr lang="en-US" sz="1700" b="1" dirty="0">
                <a:latin typeface="Arial" pitchFamily="34" charset="0"/>
                <a:ea typeface="Calibri" panose="020F0502020204030204" pitchFamily="34" charset="0"/>
              </a:rPr>
              <a:t>Communication Studies</a:t>
            </a:r>
          </a:p>
          <a:p>
            <a:pPr marL="457200">
              <a:lnSpc>
                <a:spcPct val="107000"/>
              </a:lnSpc>
              <a:spcBef>
                <a:spcPts val="0"/>
              </a:spcBef>
              <a:spcAft>
                <a:spcPts val="0"/>
              </a:spcAft>
              <a:buNone/>
              <a:defRPr/>
            </a:pPr>
            <a:r>
              <a:rPr lang="en-US" sz="1700" b="1" dirty="0">
                <a:latin typeface="Arial" pitchFamily="34" charset="0"/>
                <a:ea typeface="Calibri" panose="020F0502020204030204" pitchFamily="34" charset="0"/>
              </a:rPr>
              <a:t>English</a:t>
            </a:r>
          </a:p>
          <a:p>
            <a:pPr>
              <a:lnSpc>
                <a:spcPct val="107000"/>
              </a:lnSpc>
              <a:spcBef>
                <a:spcPts val="0"/>
              </a:spcBef>
              <a:spcAft>
                <a:spcPts val="0"/>
              </a:spcAft>
              <a:buFont typeface="Wingdings 2" panose="05020102010507070707" pitchFamily="18" charset="2"/>
              <a:buNone/>
              <a:defRPr/>
            </a:pPr>
            <a:r>
              <a:rPr lang="en-US" sz="1700" b="1" dirty="0">
                <a:latin typeface="Arial" pitchFamily="34" charset="0"/>
                <a:ea typeface="Calibri" panose="020F0502020204030204" pitchFamily="34" charset="0"/>
              </a:rPr>
              <a:t>PE</a:t>
            </a:r>
          </a:p>
          <a:p>
            <a:pPr marL="457200">
              <a:lnSpc>
                <a:spcPct val="107000"/>
              </a:lnSpc>
              <a:spcBef>
                <a:spcPts val="0"/>
              </a:spcBef>
              <a:spcAft>
                <a:spcPts val="0"/>
              </a:spcAft>
              <a:buNone/>
              <a:defRPr/>
            </a:pPr>
            <a:r>
              <a:rPr lang="en-US" sz="1700" b="1" dirty="0">
                <a:latin typeface="Arial" pitchFamily="34" charset="0"/>
                <a:ea typeface="Calibri" panose="020F0502020204030204" pitchFamily="34" charset="0"/>
              </a:rPr>
              <a:t>Athletics (Hybrid)</a:t>
            </a:r>
          </a:p>
          <a:p>
            <a:pPr marL="457200">
              <a:lnSpc>
                <a:spcPct val="107000"/>
              </a:lnSpc>
              <a:spcBef>
                <a:spcPts val="0"/>
              </a:spcBef>
              <a:spcAft>
                <a:spcPts val="0"/>
              </a:spcAft>
              <a:buNone/>
              <a:defRPr/>
            </a:pPr>
            <a:r>
              <a:rPr lang="en-US" sz="1700" b="1" dirty="0">
                <a:latin typeface="Arial" pitchFamily="34" charset="0"/>
                <a:ea typeface="Calibri" panose="020F0502020204030204" pitchFamily="34" charset="0"/>
              </a:rPr>
              <a:t>Kinesiology</a:t>
            </a:r>
          </a:p>
          <a:p>
            <a:pPr marL="457200">
              <a:lnSpc>
                <a:spcPct val="107000"/>
              </a:lnSpc>
              <a:spcBef>
                <a:spcPts val="0"/>
              </a:spcBef>
              <a:spcAft>
                <a:spcPts val="0"/>
              </a:spcAft>
              <a:buNone/>
              <a:defRPr/>
            </a:pPr>
            <a:r>
              <a:rPr lang="en-US" sz="1700" b="1" dirty="0">
                <a:latin typeface="Arial" pitchFamily="34" charset="0"/>
                <a:ea typeface="Calibri" panose="020F0502020204030204" pitchFamily="34" charset="0"/>
              </a:rPr>
              <a:t>Massage Therapy</a:t>
            </a:r>
          </a:p>
          <a:p>
            <a:pPr marL="457200">
              <a:lnSpc>
                <a:spcPct val="107000"/>
              </a:lnSpc>
              <a:spcBef>
                <a:spcPts val="0"/>
              </a:spcBef>
              <a:spcAft>
                <a:spcPts val="0"/>
              </a:spcAft>
              <a:buFont typeface="Wingdings 2" panose="05020102010507070707" pitchFamily="18" charset="2"/>
              <a:buNone/>
              <a:defRPr/>
            </a:pPr>
            <a:r>
              <a:rPr lang="en-US" sz="1700" b="1" dirty="0">
                <a:latin typeface="Arial" pitchFamily="34" charset="0"/>
                <a:ea typeface="Calibri" panose="020F0502020204030204" pitchFamily="34" charset="0"/>
              </a:rPr>
              <a:t>Physical Education</a:t>
            </a:r>
          </a:p>
          <a:p>
            <a:pPr marL="457200">
              <a:lnSpc>
                <a:spcPct val="107000"/>
              </a:lnSpc>
              <a:spcBef>
                <a:spcPts val="0"/>
              </a:spcBef>
              <a:spcAft>
                <a:spcPts val="0"/>
              </a:spcAft>
              <a:buFont typeface="Wingdings 2" panose="05020102010507070707" pitchFamily="18" charset="2"/>
              <a:buNone/>
              <a:defRPr/>
            </a:pPr>
            <a:endParaRPr lang="en-US" sz="1700" b="1" dirty="0">
              <a:latin typeface="Arial" pitchFamily="34" charset="0"/>
              <a:ea typeface="Calibri" panose="020F0502020204030204" pitchFamily="34" charset="0"/>
            </a:endParaRPr>
          </a:p>
          <a:p>
            <a:pPr>
              <a:lnSpc>
                <a:spcPct val="107000"/>
              </a:lnSpc>
              <a:spcBef>
                <a:spcPts val="0"/>
              </a:spcBef>
              <a:spcAft>
                <a:spcPts val="0"/>
              </a:spcAft>
              <a:buFont typeface="Wingdings 2" panose="05020102010507070707" pitchFamily="18" charset="2"/>
              <a:buNone/>
              <a:defRPr/>
            </a:pPr>
            <a:r>
              <a:rPr lang="en-US" sz="1700" b="1" dirty="0">
                <a:latin typeface="Arial" pitchFamily="34" charset="0"/>
                <a:ea typeface="Calibri" panose="020F0502020204030204" pitchFamily="34" charset="0"/>
              </a:rPr>
              <a:t>PSME</a:t>
            </a:r>
          </a:p>
          <a:p>
            <a:pPr marL="457200">
              <a:lnSpc>
                <a:spcPct val="107000"/>
              </a:lnSpc>
              <a:spcBef>
                <a:spcPts val="0"/>
              </a:spcBef>
              <a:spcAft>
                <a:spcPts val="0"/>
              </a:spcAft>
              <a:buFont typeface="Wingdings 2" panose="05020102010507070707" pitchFamily="18" charset="2"/>
              <a:buNone/>
              <a:defRPr/>
            </a:pPr>
            <a:r>
              <a:rPr lang="en-US" sz="1700" b="1" dirty="0">
                <a:latin typeface="Arial" pitchFamily="34" charset="0"/>
                <a:ea typeface="Calibri" panose="020F0502020204030204" pitchFamily="34" charset="0"/>
              </a:rPr>
              <a:t>Mathematics</a:t>
            </a:r>
          </a:p>
          <a:p>
            <a:pPr marL="457200">
              <a:lnSpc>
                <a:spcPct val="107000"/>
              </a:lnSpc>
              <a:spcBef>
                <a:spcPts val="0"/>
              </a:spcBef>
              <a:spcAft>
                <a:spcPts val="0"/>
              </a:spcAft>
              <a:buFont typeface="Wingdings 2" panose="05020102010507070707" pitchFamily="18" charset="2"/>
              <a:buNone/>
              <a:defRPr/>
            </a:pPr>
            <a:r>
              <a:rPr lang="en-US" sz="1700" b="1" dirty="0">
                <a:latin typeface="Arial" pitchFamily="34" charset="0"/>
                <a:ea typeface="Calibri" panose="020F0502020204030204" pitchFamily="34" charset="0"/>
              </a:rPr>
              <a:t>Meteorology</a:t>
            </a:r>
          </a:p>
          <a:p>
            <a:pPr>
              <a:lnSpc>
                <a:spcPct val="107000"/>
              </a:lnSpc>
              <a:spcBef>
                <a:spcPts val="0"/>
              </a:spcBef>
              <a:spcAft>
                <a:spcPts val="0"/>
              </a:spcAft>
              <a:buFont typeface="Wingdings 2" panose="05020102010507070707" pitchFamily="18" charset="2"/>
              <a:buNone/>
              <a:defRPr/>
            </a:pPr>
            <a:r>
              <a:rPr lang="en-US" sz="1700" b="1" dirty="0">
                <a:latin typeface="Arial" pitchFamily="34" charset="0"/>
                <a:ea typeface="Calibri" panose="020F0502020204030204" pitchFamily="34" charset="0"/>
              </a:rPr>
              <a:t>SSH</a:t>
            </a:r>
          </a:p>
          <a:p>
            <a:pPr marL="457200">
              <a:lnSpc>
                <a:spcPct val="107000"/>
              </a:lnSpc>
              <a:spcBef>
                <a:spcPts val="0"/>
              </a:spcBef>
              <a:spcAft>
                <a:spcPts val="0"/>
              </a:spcAft>
              <a:buFont typeface="Wingdings 2" panose="05020102010507070707" pitchFamily="18" charset="2"/>
              <a:buNone/>
              <a:defRPr/>
            </a:pPr>
            <a:r>
              <a:rPr lang="en-US" sz="1700" b="1" dirty="0">
                <a:latin typeface="Arial" pitchFamily="34" charset="0"/>
                <a:ea typeface="Calibri" panose="020F0502020204030204" pitchFamily="34" charset="0"/>
              </a:rPr>
              <a:t>Anthropology</a:t>
            </a:r>
          </a:p>
          <a:p>
            <a:pPr marL="457200">
              <a:lnSpc>
                <a:spcPct val="107000"/>
              </a:lnSpc>
              <a:spcBef>
                <a:spcPts val="0"/>
              </a:spcBef>
              <a:spcAft>
                <a:spcPts val="0"/>
              </a:spcAft>
              <a:buFont typeface="Wingdings 2" panose="05020102010507070707" pitchFamily="18" charset="2"/>
              <a:buNone/>
              <a:defRPr/>
            </a:pPr>
            <a:r>
              <a:rPr lang="en-US" sz="1700" b="1" dirty="0">
                <a:latin typeface="Arial" pitchFamily="34" charset="0"/>
                <a:ea typeface="Calibri" panose="020F0502020204030204" pitchFamily="34" charset="0"/>
              </a:rPr>
              <a:t>Economics</a:t>
            </a:r>
          </a:p>
          <a:p>
            <a:pPr marL="457200">
              <a:lnSpc>
                <a:spcPct val="107000"/>
              </a:lnSpc>
              <a:spcBef>
                <a:spcPts val="0"/>
              </a:spcBef>
              <a:spcAft>
                <a:spcPts val="0"/>
              </a:spcAft>
              <a:buFont typeface="Wingdings 2" panose="05020102010507070707" pitchFamily="18" charset="2"/>
              <a:buNone/>
              <a:defRPr/>
            </a:pPr>
            <a:r>
              <a:rPr lang="en-US" sz="1700" b="1" dirty="0">
                <a:latin typeface="Arial" pitchFamily="34" charset="0"/>
                <a:ea typeface="Calibri" panose="020F0502020204030204" pitchFamily="34" charset="0"/>
              </a:rPr>
              <a:t>Geography</a:t>
            </a:r>
          </a:p>
          <a:p>
            <a:pPr marL="457200">
              <a:lnSpc>
                <a:spcPct val="107000"/>
              </a:lnSpc>
              <a:spcBef>
                <a:spcPts val="0"/>
              </a:spcBef>
              <a:spcAft>
                <a:spcPts val="0"/>
              </a:spcAft>
              <a:buFont typeface="Wingdings 2" panose="05020102010507070707" pitchFamily="18" charset="2"/>
              <a:buNone/>
              <a:defRPr/>
            </a:pP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Bef>
                <a:spcPts val="0"/>
              </a:spcBef>
              <a:spcAft>
                <a:spcPts val="0"/>
              </a:spcAft>
              <a:buFont typeface="Wingdings 2" panose="05020102010507070707" pitchFamily="18" charset="2"/>
              <a:buNone/>
              <a:defRPr/>
            </a:pP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Bef>
                <a:spcPts val="0"/>
              </a:spcBef>
              <a:spcAft>
                <a:spcPts val="0"/>
              </a:spcAft>
              <a:buFont typeface="Wingdings 2" panose="05020102010507070707" pitchFamily="18" charset="2"/>
              <a:buNone/>
              <a:defRPr/>
            </a:pPr>
            <a:endParaRPr lang="en-US" sz="1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Star: 5 Points 5">
            <a:extLst>
              <a:ext uri="{FF2B5EF4-FFF2-40B4-BE49-F238E27FC236}">
                <a16:creationId xmlns:a16="http://schemas.microsoft.com/office/drawing/2014/main" id="{65069D47-FB7A-47A9-9B8B-F87C9005B3B4}"/>
              </a:ext>
            </a:extLst>
          </p:cNvPr>
          <p:cNvSpPr/>
          <p:nvPr/>
        </p:nvSpPr>
        <p:spPr>
          <a:xfrm>
            <a:off x="5983288" y="30678"/>
            <a:ext cx="2819400" cy="260191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&gt;= 70%</a:t>
            </a:r>
          </a:p>
        </p:txBody>
      </p:sp>
    </p:spTree>
    <p:extLst>
      <p:ext uri="{BB962C8B-B14F-4D97-AF65-F5344CB8AC3E}">
        <p14:creationId xmlns:p14="http://schemas.microsoft.com/office/powerpoint/2010/main" val="4163423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C7DC2D7-664A-4FD7-A5D7-7582F68CE47D}"/>
              </a:ext>
            </a:extLst>
          </p:cNvPr>
          <p:cNvSpPr txBox="1">
            <a:spLocks/>
          </p:cNvSpPr>
          <p:nvPr/>
        </p:nvSpPr>
        <p:spPr>
          <a:xfrm>
            <a:off x="152400" y="274638"/>
            <a:ext cx="8839200" cy="1143000"/>
          </a:xfrm>
          <a:prstGeom prst="rect">
            <a:avLst/>
          </a:prstGeom>
          <a:solidFill>
            <a:srgbClr val="9A2233"/>
          </a:solidFill>
          <a:ln w="38100">
            <a:solidFill>
              <a:srgbClr val="FFCC00"/>
            </a:solidFill>
          </a:ln>
        </p:spPr>
        <p:txBody>
          <a:bodyPr/>
          <a:lstStyle/>
          <a:p>
            <a:pPr algn="ctr" eaLnBrk="0" fontAlgn="base" hangingPunct="0">
              <a:spcBef>
                <a:spcPct val="0"/>
              </a:spcBef>
              <a:spcAft>
                <a:spcPct val="0"/>
              </a:spcAft>
              <a:defRPr/>
            </a:pPr>
            <a:r>
              <a:rPr lang="en-US" sz="5400" b="1" dirty="0">
                <a:solidFill>
                  <a:srgbClr val="FFCC00"/>
                </a:solidFill>
                <a:latin typeface="Franklin Gothic Book"/>
                <a:ea typeface="+mj-ea"/>
                <a:cs typeface="+mj-cs"/>
              </a:rPr>
              <a:t>Recommendation 1</a:t>
            </a:r>
          </a:p>
        </p:txBody>
      </p:sp>
      <p:sp>
        <p:nvSpPr>
          <p:cNvPr id="2" name="TextBox 1">
            <a:extLst>
              <a:ext uri="{FF2B5EF4-FFF2-40B4-BE49-F238E27FC236}">
                <a16:creationId xmlns:a16="http://schemas.microsoft.com/office/drawing/2014/main" id="{94B770DB-3793-4D52-811C-8F72F06BF6B5}"/>
              </a:ext>
            </a:extLst>
          </p:cNvPr>
          <p:cNvSpPr txBox="1"/>
          <p:nvPr/>
        </p:nvSpPr>
        <p:spPr>
          <a:xfrm>
            <a:off x="304800" y="1417638"/>
            <a:ext cx="8458200" cy="5293757"/>
          </a:xfrm>
          <a:prstGeom prst="rect">
            <a:avLst/>
          </a:prstGeom>
          <a:solidFill>
            <a:schemeClr val="bg1"/>
          </a:solidFill>
        </p:spPr>
        <p:txBody>
          <a:bodyPr wrap="square" rtlCol="0">
            <a:spAutoFit/>
          </a:bodyPr>
          <a:lstStyle/>
          <a:p>
            <a:pPr eaLnBrk="0" fontAlgn="base" hangingPunct="0">
              <a:spcBef>
                <a:spcPct val="0"/>
              </a:spcBef>
              <a:spcAft>
                <a:spcPct val="0"/>
              </a:spcAft>
            </a:pPr>
            <a:r>
              <a:rPr lang="en-US" sz="3200" dirty="0">
                <a:solidFill>
                  <a:prstClr val="black"/>
                </a:solidFill>
                <a:latin typeface="Georgia" panose="02040502050405020303" pitchFamily="18" charset="0"/>
                <a:cs typeface="Arial" panose="020B0604020202020204" pitchFamily="34" charset="0"/>
              </a:rPr>
              <a:t>In order to meet the standard, the College </a:t>
            </a:r>
            <a:r>
              <a:rPr lang="en-US" sz="3200" b="1" dirty="0">
                <a:solidFill>
                  <a:srgbClr val="9A2233"/>
                </a:solidFill>
                <a:latin typeface="Georgia" panose="02040502050405020303" pitchFamily="18" charset="0"/>
                <a:cs typeface="Arial" panose="020B0604020202020204" pitchFamily="34" charset="0"/>
              </a:rPr>
              <a:t>should regularly assess </a:t>
            </a:r>
            <a:r>
              <a:rPr lang="en-US" sz="3200" dirty="0">
                <a:solidFill>
                  <a:prstClr val="black"/>
                </a:solidFill>
                <a:latin typeface="Georgia" panose="02040502050405020303" pitchFamily="18" charset="0"/>
                <a:cs typeface="Arial" panose="020B0604020202020204" pitchFamily="34" charset="0"/>
              </a:rPr>
              <a:t>all course, program, and institution-level SLOs and report the findings of articulated learning outcomes and ensure the College documents the </a:t>
            </a:r>
            <a:r>
              <a:rPr lang="en-US" sz="3200" b="1" dirty="0">
                <a:solidFill>
                  <a:srgbClr val="9A2233"/>
                </a:solidFill>
                <a:latin typeface="Georgia" panose="02040502050405020303" pitchFamily="18" charset="0"/>
                <a:cs typeface="Arial" panose="020B0604020202020204" pitchFamily="34" charset="0"/>
              </a:rPr>
              <a:t>use of the assessment of these outcomes for improvement and planning. </a:t>
            </a:r>
          </a:p>
          <a:p>
            <a:pPr algn="r" eaLnBrk="0" fontAlgn="base" hangingPunct="0">
              <a:spcBef>
                <a:spcPct val="0"/>
              </a:spcBef>
              <a:spcAft>
                <a:spcPct val="0"/>
              </a:spcAft>
            </a:pPr>
            <a:r>
              <a:rPr lang="en-US" sz="3200" dirty="0">
                <a:solidFill>
                  <a:prstClr val="black"/>
                </a:solidFill>
                <a:latin typeface="Georgia" panose="02040502050405020303" pitchFamily="18" charset="0"/>
                <a:cs typeface="Arial" panose="020B0604020202020204" pitchFamily="34" charset="0"/>
              </a:rPr>
              <a:t>(Standard I.B.1, I.B.2, I.B.4, I.B.5, I.C. l, I.C.2, I.C.3, II.A.1, 11.A.2, 11.A.3, 11.B.3, 11.C.2)</a:t>
            </a:r>
          </a:p>
          <a:p>
            <a:pPr eaLnBrk="0" fontAlgn="base" hangingPunct="0">
              <a:spcBef>
                <a:spcPct val="0"/>
              </a:spcBef>
              <a:spcAft>
                <a:spcPct val="0"/>
              </a:spcAft>
            </a:pPr>
            <a:r>
              <a:rPr lang="en-US" dirty="0">
                <a:solidFill>
                  <a:prstClr val="black"/>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541113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762001"/>
            <a:ext cx="7772400" cy="1904999"/>
          </a:xfrm>
        </p:spPr>
        <p:txBody>
          <a:bodyPr>
            <a:normAutofit fontScale="90000"/>
          </a:bodyPr>
          <a:lstStyle/>
          <a:p>
            <a:r>
              <a:rPr lang="en-US" dirty="0">
                <a:latin typeface="Georgia" panose="02040502050405020303" pitchFamily="18" charset="0"/>
              </a:rPr>
              <a:t>Promises made =&gt; </a:t>
            </a:r>
            <a:br>
              <a:rPr lang="en-US" dirty="0">
                <a:latin typeface="Georgia" panose="02040502050405020303" pitchFamily="18" charset="0"/>
              </a:rPr>
            </a:br>
            <a:r>
              <a:rPr lang="en-US" dirty="0">
                <a:latin typeface="Georgia" panose="02040502050405020303" pitchFamily="18" charset="0"/>
              </a:rPr>
              <a:t>“Reaffirm Accreditation for the remainder of the cycle”(2024).</a:t>
            </a:r>
          </a:p>
        </p:txBody>
      </p:sp>
      <p:sp>
        <p:nvSpPr>
          <p:cNvPr id="7" name="TextBox 6"/>
          <p:cNvSpPr txBox="1"/>
          <p:nvPr/>
        </p:nvSpPr>
        <p:spPr>
          <a:xfrm>
            <a:off x="1196411" y="2819400"/>
            <a:ext cx="7010400" cy="923330"/>
          </a:xfrm>
          <a:prstGeom prst="rect">
            <a:avLst/>
          </a:prstGeom>
          <a:noFill/>
        </p:spPr>
        <p:txBody>
          <a:bodyPr wrap="square" rtlCol="0">
            <a:spAutoFit/>
          </a:bodyPr>
          <a:lstStyle/>
          <a:p>
            <a:r>
              <a:rPr lang="en-US" dirty="0"/>
              <a:t>Follow-up Report</a:t>
            </a:r>
          </a:p>
          <a:p>
            <a:r>
              <a:rPr lang="en-US" u="sng" dirty="0">
                <a:hlinkClick r:id="rId2"/>
              </a:rPr>
              <a:t>https://www.deanza.edu/accreditation/documents/Accred2018_FollowUpReport20180306_final.pdf</a:t>
            </a:r>
            <a:endParaRPr lang="en-US" dirty="0"/>
          </a:p>
        </p:txBody>
      </p:sp>
      <p:sp>
        <p:nvSpPr>
          <p:cNvPr id="8" name="TextBox 7"/>
          <p:cNvSpPr txBox="1"/>
          <p:nvPr/>
        </p:nvSpPr>
        <p:spPr>
          <a:xfrm>
            <a:off x="1196411" y="4038600"/>
            <a:ext cx="6499789" cy="2308324"/>
          </a:xfrm>
          <a:prstGeom prst="rect">
            <a:avLst/>
          </a:prstGeom>
          <a:noFill/>
        </p:spPr>
        <p:txBody>
          <a:bodyPr wrap="square" rtlCol="0">
            <a:spAutoFit/>
          </a:bodyPr>
          <a:lstStyle/>
          <a:p>
            <a:r>
              <a:rPr lang="en-US" dirty="0"/>
              <a:t>“For instructional areas, every course level outcome must be assessed once every five years. Significantly, course SLOs must now be assessed before a course revision can be approved by the Curriculum Committee. A related form has now been incorporated into the curriculum process (Curriculum Form: http://link.deanza.edu/recs21). This process will establish a means to ensure the quality of outcome statements, methods of assessment, and the assessment itself.”</a:t>
            </a:r>
          </a:p>
        </p:txBody>
      </p:sp>
    </p:spTree>
    <p:extLst>
      <p:ext uri="{BB962C8B-B14F-4D97-AF65-F5344CB8AC3E}">
        <p14:creationId xmlns:p14="http://schemas.microsoft.com/office/powerpoint/2010/main" val="2706252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762000"/>
            <a:ext cx="6705600" cy="2031325"/>
          </a:xfrm>
          <a:prstGeom prst="rect">
            <a:avLst/>
          </a:prstGeom>
          <a:noFill/>
        </p:spPr>
        <p:txBody>
          <a:bodyPr wrap="square" rtlCol="0">
            <a:spAutoFit/>
          </a:bodyPr>
          <a:lstStyle/>
          <a:p>
            <a:r>
              <a:rPr lang="en-US" i="1" dirty="0"/>
              <a:t>page 11of Follow-Up Report:</a:t>
            </a:r>
          </a:p>
          <a:p>
            <a:r>
              <a:rPr lang="en-US" dirty="0"/>
              <a:t>The Curriculum Committee developed a signatory form to ensure, as another check, that any changes to SLOs on the course outline are approved by the SLO Committee. The SLO Core Team identified the few outstanding assessments and worked individually with faculty members and departments to ensure that all SLOs, PLOs, SSLOs and AUOs are being actively assessed.</a:t>
            </a:r>
          </a:p>
        </p:txBody>
      </p:sp>
      <p:sp>
        <p:nvSpPr>
          <p:cNvPr id="3" name="TextBox 2"/>
          <p:cNvSpPr txBox="1"/>
          <p:nvPr/>
        </p:nvSpPr>
        <p:spPr>
          <a:xfrm>
            <a:off x="609600" y="2895600"/>
            <a:ext cx="7772400" cy="3693319"/>
          </a:xfrm>
          <a:prstGeom prst="rect">
            <a:avLst/>
          </a:prstGeom>
          <a:noFill/>
        </p:spPr>
        <p:txBody>
          <a:bodyPr wrap="square" rtlCol="0">
            <a:spAutoFit/>
          </a:bodyPr>
          <a:lstStyle/>
          <a:p>
            <a:r>
              <a:rPr lang="en-US" i="1" dirty="0"/>
              <a:t>page 21 of Follow-Up Report:</a:t>
            </a:r>
          </a:p>
          <a:p>
            <a:r>
              <a:rPr lang="en-US" dirty="0"/>
              <a:t>Regarding the second bulleted item, a member of the SLO Core Team now occupies a permanent position on the Curriculum Committee in order to increase communication and coordination between the two processes. This SLO Core Team representative worked with the Curriculum Committee to develop a signature form to accompany all course revision</a:t>
            </a:r>
            <a:br>
              <a:rPr lang="en-US" dirty="0"/>
            </a:br>
            <a:r>
              <a:rPr lang="en-US" dirty="0"/>
              <a:t>submissions (Curriculum </a:t>
            </a:r>
            <a:r>
              <a:rPr lang="en-US" dirty="0" err="1"/>
              <a:t>Form:http</a:t>
            </a:r>
            <a:r>
              <a:rPr lang="en-US" dirty="0"/>
              <a:t>://link.deanza.edu/recs21). The form requires approval from an SLO team representative, verifying that all SLOs on the course outline of record have been assessed at least once during the previous five-year revision cycle. If it is a new course, a method of assessment and a plan for assessment for each Student Learning Outcome is required. Each course will have a minimum of one learning outcome.</a:t>
            </a:r>
          </a:p>
          <a:p>
            <a:endParaRPr lang="en-US" dirty="0"/>
          </a:p>
        </p:txBody>
      </p:sp>
    </p:spTree>
    <p:extLst>
      <p:ext uri="{BB962C8B-B14F-4D97-AF65-F5344CB8AC3E}">
        <p14:creationId xmlns:p14="http://schemas.microsoft.com/office/powerpoint/2010/main" val="1334319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914400"/>
            <a:ext cx="6705600" cy="3416320"/>
          </a:xfrm>
          <a:prstGeom prst="rect">
            <a:avLst/>
          </a:prstGeom>
          <a:noFill/>
        </p:spPr>
        <p:txBody>
          <a:bodyPr wrap="square" rtlCol="0">
            <a:spAutoFit/>
          </a:bodyPr>
          <a:lstStyle/>
          <a:p>
            <a:r>
              <a:rPr lang="en-US" i="1" dirty="0"/>
              <a:t>Page 29 of Follow-Up Report</a:t>
            </a:r>
          </a:p>
          <a:p>
            <a:r>
              <a:rPr lang="en-US" dirty="0"/>
              <a:t>The SLO Core Team representative who is a member of the Curriculum Committee worked with the Curriculum Committee to develop a signature form to accompany all course revision submissions. The form requires approval from an SLO team representative, verifying that all SLOs on the course outline of record have been assessed at least once during the previous five-year revision cycle (Curriculum Form: http://link.deanza.edu/recs68). If it is</a:t>
            </a:r>
            <a:br>
              <a:rPr lang="en-US" dirty="0"/>
            </a:br>
            <a:r>
              <a:rPr lang="en-US" dirty="0"/>
              <a:t>a new course, a method of assessment and a plan for assessment for each Student Learning Outcome is required. Each course will have a minimum of one learning outcome</a:t>
            </a:r>
          </a:p>
          <a:p>
            <a:endParaRPr lang="en-US" dirty="0"/>
          </a:p>
        </p:txBody>
      </p:sp>
    </p:spTree>
    <p:extLst>
      <p:ext uri="{BB962C8B-B14F-4D97-AF65-F5344CB8AC3E}">
        <p14:creationId xmlns:p14="http://schemas.microsoft.com/office/powerpoint/2010/main" val="566974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QuantitativeReport.xhtml - Google Chrome"/>
          <p:cNvPicPr>
            <a:picLocks noChangeAspect="1"/>
          </p:cNvPicPr>
          <p:nvPr/>
        </p:nvPicPr>
        <p:blipFill rotWithShape="1">
          <a:blip r:embed="rId2">
            <a:extLst>
              <a:ext uri="{28A0092B-C50C-407E-A947-70E740481C1C}">
                <a14:useLocalDpi xmlns:a14="http://schemas.microsoft.com/office/drawing/2010/main" val="0"/>
              </a:ext>
            </a:extLst>
          </a:blip>
          <a:srcRect l="22243" t="24599" r="44953" b="39249"/>
          <a:stretch/>
        </p:blipFill>
        <p:spPr>
          <a:xfrm>
            <a:off x="457200" y="609600"/>
            <a:ext cx="8112593" cy="4876800"/>
          </a:xfrm>
          <a:prstGeom prst="rect">
            <a:avLst/>
          </a:prstGeom>
        </p:spPr>
      </p:pic>
    </p:spTree>
    <p:extLst>
      <p:ext uri="{BB962C8B-B14F-4D97-AF65-F5344CB8AC3E}">
        <p14:creationId xmlns:p14="http://schemas.microsoft.com/office/powerpoint/2010/main" val="697675081"/>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quity">
  <a:themeElements>
    <a:clrScheme name="Custom 7">
      <a:dk1>
        <a:sysClr val="windowText" lastClr="000000"/>
      </a:dk1>
      <a:lt1>
        <a:sysClr val="window" lastClr="FFFFFF"/>
      </a:lt1>
      <a:dk2>
        <a:srgbClr val="696464"/>
      </a:dk2>
      <a:lt2>
        <a:srgbClr val="FFFFFF"/>
      </a:lt2>
      <a:accent1>
        <a:srgbClr val="9A2233"/>
      </a:accent1>
      <a:accent2>
        <a:srgbClr val="9A2233"/>
      </a:accent2>
      <a:accent3>
        <a:srgbClr val="FFC000"/>
      </a:accent3>
      <a:accent4>
        <a:srgbClr val="FFC000"/>
      </a:accent4>
      <a:accent5>
        <a:srgbClr val="FFC000"/>
      </a:accent5>
      <a:accent6>
        <a:srgbClr val="FFC000"/>
      </a:accent6>
      <a:hlink>
        <a:srgbClr val="9A2233"/>
      </a:hlink>
      <a:folHlink>
        <a:srgbClr val="FFC00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530</Words>
  <Application>Microsoft Office PowerPoint</Application>
  <PresentationFormat>On-screen Show (4:3)</PresentationFormat>
  <Paragraphs>56</Paragraphs>
  <Slides>7</Slides>
  <Notes>2</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7</vt:i4>
      </vt:variant>
    </vt:vector>
  </HeadingPairs>
  <TitlesOfParts>
    <vt:vector size="16" baseType="lpstr">
      <vt:lpstr>Arial</vt:lpstr>
      <vt:lpstr>Calibri</vt:lpstr>
      <vt:lpstr>Franklin Gothic Book</vt:lpstr>
      <vt:lpstr>Georgia</vt:lpstr>
      <vt:lpstr>Perpetua</vt:lpstr>
      <vt:lpstr>Wingdings 2</vt:lpstr>
      <vt:lpstr>Office Theme</vt:lpstr>
      <vt:lpstr>Equity</vt:lpstr>
      <vt:lpstr>1_Office Theme</vt:lpstr>
      <vt:lpstr>Remembering Birth of SLO Assessment Form for Curriculum</vt:lpstr>
      <vt:lpstr>PowerPoint Presentation</vt:lpstr>
      <vt:lpstr>PowerPoint Presentation</vt:lpstr>
      <vt:lpstr>Promises made =&gt;  “Reaffirm Accreditation for the remainder of the cycle”(2024).</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Remembering</dc:title>
  <dc:creator>A</dc:creator>
  <cp:lastModifiedBy>Mary</cp:lastModifiedBy>
  <cp:revision>8</cp:revision>
  <dcterms:created xsi:type="dcterms:W3CDTF">2019-01-24T23:01:06Z</dcterms:created>
  <dcterms:modified xsi:type="dcterms:W3CDTF">2019-01-28T13:39:08Z</dcterms:modified>
</cp:coreProperties>
</file>